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Başlık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Alt Başlık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Veri Yer Tutucusu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2" name="Altbilgi Yer Tutucusu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Slayt Numarası Yer Tutucus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aşlık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İçerik Yer Tutucus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Veri Yer Tutucusu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19" name="Altbilgi Yer Tutucusu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etin Yer Tutucusu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Veri Yer Tutucusu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11" name="Altbilgi Yer Tutucusu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Slayt Numarası Yer Tutucus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  <p:sp>
        <p:nvSpPr>
          <p:cNvPr id="8" name="Başlık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aşlık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İçerik Yer Tutucus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İçerik Yer Tutucus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Veri Yer Tutucusu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10" name="Altbilgi Yer Tutucusu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Slayt Numarası Yer Tutucus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aşlık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Metin Yer Tutucusu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Metin Yer Tutucusu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İçerik Yer Tutucus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Veri Yer Tutucusu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Düz Bağlayıcı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aşlık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Veri Yer Tutucusu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21" name="Altbilgi Yer Tutucusu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24" name="Altbilgi Yer Tutucusu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üz Bağlayıcı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Başlık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Metin Yer Tutucusu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İçerik Yer Tutucus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Veri Yer Tutucusu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29" name="Altbilgi Yer Tutucusu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sim Yer Tutucusu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Slayt Numarası Yer Tutucus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Başlık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Metin Yer Tutucusu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üz Bağlayıcı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Metin Yer Tutucusu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Veri Yer Tutucusu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DD9FF2-12DD-4803-9C23-944718C0AB9D}" type="datetimeFigureOut">
              <a:rPr lang="tr-TR" smtClean="0"/>
              <a:t>15.05.2012</a:t>
            </a:fld>
            <a:endParaRPr lang="tr-TR"/>
          </a:p>
        </p:txBody>
      </p:sp>
      <p:sp>
        <p:nvSpPr>
          <p:cNvPr id="28" name="Altbilgi Yer Tutucusu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284022-1628-46B4-AF37-30A69F7B0D6A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Başlık Yer Tutucusu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Düz Bağlayıcı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Düz Bağlayıcı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381000" y="1556793"/>
            <a:ext cx="8458200" cy="4518994"/>
          </a:xfrm>
        </p:spPr>
        <p:txBody>
          <a:bodyPr>
            <a:noAutofit/>
          </a:bodyPr>
          <a:lstStyle/>
          <a:p>
            <a:r>
              <a:rPr lang="tr-TR" sz="6000" b="1" dirty="0" smtClean="0"/>
              <a:t>GEÇMİŞTEN GÜNÜMÜZE MESLEKLER</a:t>
            </a:r>
            <a:endParaRPr lang="tr-TR" sz="6000" b="1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051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YORGANCI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081934" cy="5477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7609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KALAYCI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49694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660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ARZUHALCİ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12776"/>
            <a:ext cx="378219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2453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354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KATİP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40565"/>
            <a:ext cx="7992888" cy="508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08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dirty="0" smtClean="0"/>
              <a:t>MUALLİM</a:t>
            </a:r>
            <a:endParaRPr lang="tr-TR" sz="80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0" y="1834126"/>
            <a:ext cx="8640960" cy="493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77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HEKİM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3810"/>
            <a:ext cx="7272808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539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NALBANT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98" y="1412776"/>
            <a:ext cx="773791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258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800" b="1" dirty="0" smtClean="0"/>
              <a:t>KADI</a:t>
            </a:r>
            <a:endParaRPr lang="tr-TR" sz="88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8092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313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SARRAF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320480" cy="499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12775"/>
            <a:ext cx="3888432" cy="499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53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saka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99288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714625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29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TULUMBACI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748463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262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HALLAÇ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784887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4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YOĞURTÇU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6409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932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8000" b="1" dirty="0" smtClean="0"/>
              <a:t>DEMİRCİ </a:t>
            </a:r>
            <a:endParaRPr lang="tr-TR" sz="80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01" y="1340768"/>
            <a:ext cx="8136904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62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</TotalTime>
  <Words>17</Words>
  <Application>Microsoft Office PowerPoint</Application>
  <PresentationFormat>Ekran Gösterisi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Gezinti</vt:lpstr>
      <vt:lpstr>GEÇMİŞTEN GÜNÜMÜZE MESLEKLER</vt:lpstr>
      <vt:lpstr>NALBANT</vt:lpstr>
      <vt:lpstr>KADI</vt:lpstr>
      <vt:lpstr>SARRAF</vt:lpstr>
      <vt:lpstr>saka</vt:lpstr>
      <vt:lpstr>TULUMBACI</vt:lpstr>
      <vt:lpstr>HALLAÇ</vt:lpstr>
      <vt:lpstr>YOĞURTÇU</vt:lpstr>
      <vt:lpstr>DEMİRCİ </vt:lpstr>
      <vt:lpstr>YORGANCI</vt:lpstr>
      <vt:lpstr>KALAYCI</vt:lpstr>
      <vt:lpstr>ARZUHALCİ</vt:lpstr>
      <vt:lpstr>KATİP</vt:lpstr>
      <vt:lpstr>MUALLİM</vt:lpstr>
      <vt:lpstr>HEKİM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GEÇMİŞTEN GÜNÜMÜZE MESLEKLER</dc:title>
  <dc:creator>toshiba</dc:creator>
  <cp:lastModifiedBy>toshiba</cp:lastModifiedBy>
  <cp:revision>4</cp:revision>
  <dcterms:created xsi:type="dcterms:W3CDTF">2012-05-15T19:53:18Z</dcterms:created>
  <dcterms:modified xsi:type="dcterms:W3CDTF">2012-05-15T20:28:17Z</dcterms:modified>
</cp:coreProperties>
</file>