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9" r:id="rId3"/>
    <p:sldId id="268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79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1" r:id="rId22"/>
    <p:sldId id="282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29.09.2015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DIYANET%20RAMAZAN%202011%2001%20KOMSULUK.MP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stamiyazgan.com.tr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764704"/>
            <a:ext cx="4392488" cy="527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1530" t="17578" r="33565" b="6250"/>
          <a:stretch>
            <a:fillRect/>
          </a:stretch>
        </p:blipFill>
        <p:spPr bwMode="auto">
          <a:xfrm>
            <a:off x="0" y="115736"/>
            <a:ext cx="9144000" cy="674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827584" y="3284984"/>
            <a:ext cx="31513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BESTAMİ YAZGAN</a:t>
            </a:r>
            <a:endParaRPr lang="tr-TR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www.haberkultur.net/upload/09_Ocak_2012_18_56_21_8770105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2095500" cy="1695451"/>
          </a:xfrm>
          <a:prstGeom prst="rect">
            <a:avLst/>
          </a:prstGeom>
          <a:noFill/>
        </p:spPr>
      </p:pic>
      <p:sp>
        <p:nvSpPr>
          <p:cNvPr id="5" name="4 Dikdörtgen">
            <a:hlinkClick r:id="rId3"/>
          </p:cNvPr>
          <p:cNvSpPr/>
          <p:nvPr/>
        </p:nvSpPr>
        <p:spPr>
          <a:xfrm>
            <a:off x="3131840" y="5445224"/>
            <a:ext cx="3155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b="1" dirty="0" smtClean="0">
                <a:solidFill>
                  <a:srgbClr val="FF0000"/>
                </a:solidFill>
              </a:rPr>
              <a:t>www.</a:t>
            </a:r>
            <a:r>
              <a:rPr lang="tr-TR" sz="2000" b="1" dirty="0" err="1" smtClean="0">
                <a:solidFill>
                  <a:srgbClr val="FF0000"/>
                </a:solidFill>
              </a:rPr>
              <a:t>bestamiyazgan</a:t>
            </a:r>
            <a:r>
              <a:rPr lang="tr-TR" sz="2000" b="1" dirty="0" smtClean="0">
                <a:solidFill>
                  <a:srgbClr val="FF0000"/>
                </a:solidFill>
              </a:rPr>
              <a:t>.com.tr</a:t>
            </a:r>
            <a:endParaRPr lang="tr-TR" sz="20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masaldeniz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96752"/>
            <a:ext cx="1759237" cy="2448272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1763688" y="4293096"/>
            <a:ext cx="53285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YAZARIN HAYATINI AYRINTILI İNCELEMEK İÇİN SİTESİNİ ZİYARET EDİNİZ.</a:t>
            </a:r>
            <a:endParaRPr lang="tr-TR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56553" t="11719" r="8857" b="56054"/>
          <a:stretch>
            <a:fillRect/>
          </a:stretch>
        </p:blipFill>
        <p:spPr bwMode="auto">
          <a:xfrm>
            <a:off x="-1" y="0"/>
            <a:ext cx="9137523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Dikdörtgen"/>
          <p:cNvSpPr/>
          <p:nvPr/>
        </p:nvSpPr>
        <p:spPr>
          <a:xfrm>
            <a:off x="571472" y="2357430"/>
            <a:ext cx="7786742" cy="8572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71472" y="4357694"/>
            <a:ext cx="7786742" cy="121444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3294" t="11719" r="20937" b="22851"/>
          <a:stretch>
            <a:fillRect/>
          </a:stretch>
        </p:blipFill>
        <p:spPr bwMode="auto">
          <a:xfrm>
            <a:off x="0" y="500042"/>
            <a:ext cx="912266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Dikdörtgen"/>
          <p:cNvSpPr/>
          <p:nvPr/>
        </p:nvSpPr>
        <p:spPr>
          <a:xfrm>
            <a:off x="1214414" y="3571876"/>
            <a:ext cx="3286148" cy="214314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786446" y="3429000"/>
            <a:ext cx="3357554" cy="221457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14146" t="10956" r="46871" b="17755"/>
          <a:stretch>
            <a:fillRect/>
          </a:stretch>
        </p:blipFill>
        <p:spPr bwMode="auto">
          <a:xfrm>
            <a:off x="428596" y="214290"/>
            <a:ext cx="8429652" cy="624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Dikdörtgen"/>
          <p:cNvSpPr/>
          <p:nvPr/>
        </p:nvSpPr>
        <p:spPr>
          <a:xfrm>
            <a:off x="1643042" y="1428736"/>
            <a:ext cx="6572296" cy="10001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643042" y="5000636"/>
            <a:ext cx="6572296" cy="10001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52160" t="10742" r="8308" b="16015"/>
          <a:stretch>
            <a:fillRect/>
          </a:stretch>
        </p:blipFill>
        <p:spPr bwMode="auto">
          <a:xfrm>
            <a:off x="285720" y="0"/>
            <a:ext cx="7572428" cy="639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Dikdörtgen"/>
          <p:cNvSpPr/>
          <p:nvPr/>
        </p:nvSpPr>
        <p:spPr>
          <a:xfrm>
            <a:off x="1500166" y="1214422"/>
            <a:ext cx="5643602" cy="121444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428728" y="4714884"/>
            <a:ext cx="5643602" cy="128588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12079" t="20508" r="47291" b="42383"/>
          <a:stretch>
            <a:fillRect/>
          </a:stretch>
        </p:blipFill>
        <p:spPr bwMode="auto">
          <a:xfrm>
            <a:off x="500034" y="0"/>
            <a:ext cx="7715304" cy="381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 l="52196" t="19726" r="8821" b="47070"/>
          <a:stretch>
            <a:fillRect/>
          </a:stretch>
        </p:blipFill>
        <p:spPr bwMode="auto">
          <a:xfrm>
            <a:off x="642910" y="3429000"/>
            <a:ext cx="77867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Dikdörtgen"/>
          <p:cNvSpPr/>
          <p:nvPr/>
        </p:nvSpPr>
        <p:spPr>
          <a:xfrm>
            <a:off x="2000232" y="1571612"/>
            <a:ext cx="5715040" cy="192882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714480" y="4857760"/>
            <a:ext cx="6072230" cy="1285884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10432" t="28320" r="4465" b="25781"/>
          <a:stretch>
            <a:fillRect/>
          </a:stretch>
        </p:blipFill>
        <p:spPr bwMode="auto">
          <a:xfrm>
            <a:off x="0" y="500042"/>
            <a:ext cx="8929718" cy="419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Dikdörtgen"/>
          <p:cNvSpPr/>
          <p:nvPr/>
        </p:nvSpPr>
        <p:spPr>
          <a:xfrm>
            <a:off x="0" y="4653136"/>
            <a:ext cx="8929718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3600" dirty="0" smtClean="0">
                <a:solidFill>
                  <a:srgbClr val="FF0000"/>
                </a:solidFill>
                <a:latin typeface="Hand writing Mutlu" pitchFamily="2" charset="0"/>
              </a:rPr>
              <a:t>Komşu komşunun külüne muhtaçtır.</a:t>
            </a:r>
          </a:p>
          <a:p>
            <a:pPr algn="r"/>
            <a:r>
              <a:rPr lang="tr-TR" sz="3600" dirty="0" smtClean="0">
                <a:solidFill>
                  <a:srgbClr val="FF0000"/>
                </a:solidFill>
                <a:latin typeface="Hand writing Mutlu" pitchFamily="2" charset="0"/>
              </a:rPr>
              <a:t>ATASÖZÜ</a:t>
            </a:r>
            <a:endParaRPr lang="en-US" sz="3600" dirty="0">
              <a:solidFill>
                <a:srgbClr val="FF0000"/>
              </a:solidFill>
              <a:latin typeface="Hand writing Mutlu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10981" t="18554" r="8309" b="28711"/>
          <a:stretch>
            <a:fillRect/>
          </a:stretch>
        </p:blipFill>
        <p:spPr bwMode="auto">
          <a:xfrm>
            <a:off x="0" y="285728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Dikdörtgen"/>
          <p:cNvSpPr/>
          <p:nvPr/>
        </p:nvSpPr>
        <p:spPr>
          <a:xfrm>
            <a:off x="7143768" y="2428868"/>
            <a:ext cx="1785950" cy="78581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7143768" y="3500438"/>
            <a:ext cx="1785950" cy="78581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7072330" y="4572008"/>
            <a:ext cx="1785950" cy="78581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9883" t="11719" r="19290" b="6250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Dikdörtgen"/>
          <p:cNvSpPr/>
          <p:nvPr/>
        </p:nvSpPr>
        <p:spPr>
          <a:xfrm>
            <a:off x="1403648" y="2564904"/>
            <a:ext cx="6429420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2400" dirty="0" smtClean="0">
                <a:solidFill>
                  <a:srgbClr val="7030A0"/>
                </a:solidFill>
                <a:latin typeface="Hand writing Mutlu" pitchFamily="2" charset="0"/>
              </a:rPr>
              <a:t> Mektuba tarih koymayı unutmayın.</a:t>
            </a:r>
          </a:p>
          <a:p>
            <a:r>
              <a:rPr lang="tr-TR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solidFill>
                  <a:srgbClr val="7030A0"/>
                </a:solidFill>
                <a:latin typeface="Hand writing Mutlu" pitchFamily="2" charset="0"/>
                <a:cs typeface="Times New Roman" pitchFamily="18" charset="0"/>
              </a:rPr>
              <a:t>Yazım kurallarına uyarak yazalım.</a:t>
            </a:r>
            <a:r>
              <a:rPr lang="tr-TR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tr-TR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2400" dirty="0" smtClean="0">
                <a:solidFill>
                  <a:srgbClr val="7030A0"/>
                </a:solidFill>
                <a:latin typeface="Hand writing Mutlu" pitchFamily="2" charset="0"/>
                <a:cs typeface="Times New Roman" pitchFamily="18" charset="0"/>
              </a:rPr>
              <a:t> Yazı güzelliği tabii ki de önemli </a:t>
            </a:r>
            <a:r>
              <a:rPr lang="tr-TR" sz="3200" dirty="0" smtClean="0">
                <a:solidFill>
                  <a:srgbClr val="7030A0"/>
                </a:solidFill>
                <a:latin typeface="Hand writing Mutlu" pitchFamily="2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r>
              <a:rPr lang="tr-TR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solidFill>
                  <a:srgbClr val="7030A0"/>
                </a:solidFill>
                <a:latin typeface="Hand writing Mutlu" pitchFamily="2" charset="0"/>
                <a:cs typeface="Times New Roman" pitchFamily="18" charset="0"/>
              </a:rPr>
              <a:t>Mektubunu okumak isteyenleri bekliyorum.</a:t>
            </a:r>
            <a:endParaRPr lang="tr-TR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solidFill>
                <a:srgbClr val="7030A0"/>
              </a:solidFill>
              <a:latin typeface="Hand writing Mutlu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10432" t="14648" r="20937" b="11133"/>
          <a:stretch>
            <a:fillRect/>
          </a:stretch>
        </p:blipFill>
        <p:spPr bwMode="auto">
          <a:xfrm>
            <a:off x="214282" y="332656"/>
            <a:ext cx="892971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beaverswood.com/images/bigstock-cute-cartoon-beaver-wearing-a--25633418-u2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624" y="4365104"/>
            <a:ext cx="1905940" cy="2232248"/>
          </a:xfrm>
          <a:prstGeom prst="rect">
            <a:avLst/>
          </a:prstGeom>
          <a:noFill/>
        </p:spPr>
      </p:pic>
      <p:sp>
        <p:nvSpPr>
          <p:cNvPr id="9" name="8 Bulut Belirtme Çizgisi"/>
          <p:cNvSpPr/>
          <p:nvPr/>
        </p:nvSpPr>
        <p:spPr>
          <a:xfrm>
            <a:off x="1367136" y="0"/>
            <a:ext cx="7776864" cy="4392488"/>
          </a:xfrm>
          <a:prstGeom prst="cloudCallout">
            <a:avLst>
              <a:gd name="adj1" fmla="val -45626"/>
              <a:gd name="adj2" fmla="val 48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483768" y="692696"/>
            <a:ext cx="5400600" cy="3345235"/>
          </a:xfrm>
        </p:spPr>
        <p:txBody>
          <a:bodyPr>
            <a:normAutofit/>
          </a:bodyPr>
          <a:lstStyle/>
          <a:p>
            <a:r>
              <a:rPr lang="tr-T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DEFTERİNİZE DAYANIŞMA KONULU BİR DÖRTLÜK YAZINIZ.</a:t>
            </a:r>
          </a:p>
          <a:p>
            <a:r>
              <a:rPr lang="tr-T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DEFTERİNİZE KOMŞULUK İLE İLGİLİ BİR AKROSTİŞ YAZINIZ.</a:t>
            </a:r>
          </a:p>
          <a:p>
            <a:r>
              <a:rPr lang="tr-T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KOMŞULARINIZLA YAŞADIĞINIZ ACI VEYA  TATLI BİR OLAY SEÇİP YAZINIZ.</a:t>
            </a:r>
          </a:p>
          <a:p>
            <a:r>
              <a:rPr lang="tr-T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KOMŞULUK İLE İLGİLİ ATASÖZLERİ ARAŞTIRIP YAZINIZ.</a:t>
            </a:r>
          </a:p>
          <a:p>
            <a:pPr>
              <a:buNone/>
            </a:pPr>
            <a:endParaRPr lang="tr-T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tr-T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tr-T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Bulut Belirtme Çizgisi"/>
          <p:cNvSpPr/>
          <p:nvPr/>
        </p:nvSpPr>
        <p:spPr>
          <a:xfrm>
            <a:off x="5004048" y="980728"/>
            <a:ext cx="2808312" cy="1440160"/>
          </a:xfrm>
          <a:prstGeom prst="cloudCallout">
            <a:avLst>
              <a:gd name="adj1" fmla="val -55696"/>
              <a:gd name="adj2" fmla="val 899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64088" y="1124744"/>
            <a:ext cx="2160240" cy="1143000"/>
          </a:xfrm>
        </p:spPr>
        <p:txBody>
          <a:bodyPr>
            <a:noAutofit/>
          </a:bodyPr>
          <a:lstStyle/>
          <a:p>
            <a:r>
              <a:rPr lang="tr-T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TEBRİKLER </a:t>
            </a:r>
            <a:endParaRPr lang="tr-T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beaverswood.com/images/bigstock-cute-cartoon-beaver-wearing-a--25633418-u2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92896"/>
            <a:ext cx="3074097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2287" t="34887" r="19603" b="29642"/>
          <a:stretch>
            <a:fillRect/>
          </a:stretch>
        </p:blipFill>
        <p:spPr bwMode="auto">
          <a:xfrm>
            <a:off x="899592" y="836712"/>
            <a:ext cx="75608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Dikdörtgen"/>
          <p:cNvSpPr/>
          <p:nvPr/>
        </p:nvSpPr>
        <p:spPr>
          <a:xfrm>
            <a:off x="1475656" y="5013176"/>
            <a:ext cx="604867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Yukarıdaki soruların cevaplarını defterinize yazınız.</a:t>
            </a:r>
            <a:endParaRPr lang="tr-T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 l="38462" t="16601" r="15976" b="18945"/>
          <a:stretch>
            <a:fillRect/>
          </a:stretch>
        </p:blipFill>
        <p:spPr bwMode="auto">
          <a:xfrm>
            <a:off x="0" y="-21"/>
            <a:ext cx="9144000" cy="685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Dikdörtgen"/>
          <p:cNvSpPr/>
          <p:nvPr/>
        </p:nvSpPr>
        <p:spPr>
          <a:xfrm>
            <a:off x="3714744" y="3571876"/>
            <a:ext cx="785818" cy="2857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2000232" y="6143644"/>
            <a:ext cx="1857388" cy="35719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929322" y="6143644"/>
            <a:ext cx="1928826" cy="2857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1042988"/>
            <a:ext cx="68770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876300"/>
            <a:ext cx="7343775" cy="498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885828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8929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l="10981" t="26758" r="34114" b="15625"/>
          <a:stretch>
            <a:fillRect/>
          </a:stretch>
        </p:blipFill>
        <p:spPr bwMode="auto">
          <a:xfrm>
            <a:off x="285720" y="500042"/>
            <a:ext cx="864399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83</Words>
  <Application>Microsoft Office PowerPoint</Application>
  <PresentationFormat>Ekran Gösterisi (4:3)</PresentationFormat>
  <Paragraphs>16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TEBRİKLER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osman</dc:creator>
  <cp:lastModifiedBy>PC</cp:lastModifiedBy>
  <cp:revision>15</cp:revision>
  <dcterms:created xsi:type="dcterms:W3CDTF">2014-09-02T08:34:02Z</dcterms:created>
  <dcterms:modified xsi:type="dcterms:W3CDTF">2015-09-29T08:48:58Z</dcterms:modified>
</cp:coreProperties>
</file>