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E82A0-5A23-4E7B-8262-63D3EF06ED38}" type="datetimeFigureOut">
              <a:rPr lang="tr-TR" smtClean="0"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3D5DC-5A1E-43DA-BDD4-029E0D48112C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Plastik : Günlük hayatta çok kullandığımız petrolden yapılmış maddelere denir.</a:t>
            </a:r>
            <a:endParaRPr lang="tr-TR" dirty="0"/>
          </a:p>
        </p:txBody>
      </p:sp>
      <p:sp>
        <p:nvSpPr>
          <p:cNvPr id="21506" name="AutoShape 2" descr="data:image/jpeg;base64,/9j/4AAQSkZJRgABAQAAAQABAAD/2wCEAAkGBhQSERQUEhMWFBEUGBgXGBcXGB0VGBQYGRsVGBoXHhkYGyYeGBkjGxcWIC8iJCcpLCwsFx4xNTAqNSYrLCkBCQoKDgwOGg8PGiwkHyUsMC4uKS8xNDQvKi8qLDQsLC0sLSouLDAsLjIvLywpMC81LDAsLCwsLCwsLCwsLCwsLP/AABEIALgBEwMBIgACEQEDEQH/xAAcAAEAAgMBAQEAAAAAAAAAAAAABgcDBAUCCAH/xABCEAABAwIDBQYCCQMCBAcAAAABAAIRAyEEEjEFBiJBUQcTMmFxgZGhFCNCUmKxwdHwFXKCQ6IkM8LxF0RTc5Ky4f/EABsBAQADAQEBAQAAAAAAAAAAAAADBAUCAQYH/8QAMhEAAgIBAgQDBwQCAwEAAAAAAAECAxEEIRIxQVEFE2EiMnGRscHwFIGh4dHxIyRCBv/aAAwDAQACEQMRAD8AvFERAEREAREQBERAEREAREQBERAEREAREQBERAEREAREQBERAEREAREQBERAEREAREQBERAEREAREQBERAEREAREQBERAEREAREQBERAEREAREQBERAEREAREQBERAEREAREQBEXKZvVhT/rs95H5hcuSXNkkKpz91N/BHVRaH9ew8T39KBfxt/dZhtGn98Lx2QXNo8lXKPNM2UXLbtrMwvaIAPPprPkuRX3uqgEtpCBEZswLgZuB0/dcU2q94qTl+euCG+yFEeK14X52JWij9TeGo0AlguJ5rdo7wUzTD3HLw5nWJDet45Ln9RBTcJbNdyWMXJKUd0zpouJX3xwzf8AUzf2j94W7snbFPEsLqcwDlM6zAP6qVTi3hMllprYR45RaXwN5Fzt4NoOoYepUYJc0CLTqQNB6yobQ7TnjxU2O9CQVxO6EHiRPpvD79TBzqWcPBYaKI7P7Qm1XtYKRDnGNQQLE/outittkNOVpDvNQz1tMObIrdLbTLhsWGdhFGMVtKqS0McS5wECYuRr6LXw+NxQccz7hpMGMv4SLZohSaa56hOUVhLq2kU7rI0tKWcvsmyXoopS3hqh7Q8iMwDhHLymCt7Fb40acZs0mYiDpHn5hcw1dbk4vZp4wyxCmdjSgs57HdRRT/xEoZg3K4AkCSQPkJUrU8Zxl7rO7tNbRjzI4zyC8veACSQANSbAL0uft/ZrsRh30mODHOi5EixBgjziF08pbEVajKSUnhZ3fY3mVARIII6i69Ksqm52OpGWBr/OlVLD8Hwsmzdo4unUIxBrMa0W7yS0uOnELGzXKnPVOuOZxZp2+H1qDnXbGWOnX5FkPeAJJgdTZYzi2ffb8QodittOqMylwyyCfP8AVeKtMYguDamUNnhB4jBgmBeB0UVWt8+fDDCXd/0ZtkHCDlhv0X9k2bVB0IPoZXtV7h9mllRrs2QOflhstk6RHSV2nbQLHN4ycrhmAOoGtuis6i9adJtprlldH2/GQaeTuTzFxa6P6koRcPE71sYASxxaXZbXMkOIsY6LE7fWl9yp/tH/AFLqGoqmsxkXIaW6azGOSQotHZG1m4hhc0EQYIMeR5eq3lMmmsognCUJOMuYREXpyEREB+OEiFC6nZv93FPH9zA78iFNUUc64z95FmjVW6fPlPGfh9yvanZxWB4a1J4tqwtt81t4vEupx3tIsAtMcJ/yFlN1+EKlf4fXatm1+epLdrrr8Ox5x+30IXg8UKghrgymTMm4gNJ6jWOq6dKqx7mtqOZcBzHMcA18RYg3a7S0wR7rFvNUweGpVC4U21crixgs4uIMcIOk+yqxtZxpia9TOTzqBWdD4ZqFBqGOfVtfxhmXqdbTXJcef2wWTtKvTis3M4luVzHFwIMlrSGx5cvMqJbXxtdmHzmm5tJ002l3DmJa64abltiZiFq7E3q7ohlShRr5T43CHnpLtDHXKt3fPeL6cykGsNPIXEgmZJAAgwNOL4pqfCrZS45rksJIs6LWadzjFvCzvkiQeCOJ7z7x+ikm72/pwjRTp0qeSSXG5c4xqXZrmyi7sC7+f917dgXMZmdobDr8FRgnF+zzPuLXC6OLN0W/utv4zGVO7yZHwSLzOUwRcWPP2KkOJ2ZSqf8AMpU3/wBzA78wqX2bQ7hstcWvcZc8fYgyY85IA6mFbe61eq/CUnVjNRwJnmWycpNrnLluvotTp1CKl36ep+dafUNzlFPk3h+mdjXxG5eHnPSYKNQaOaDA68MgG0rl47BYqiJjvWGxLJJA6lpE/CVMlp7V2ozD0zUqHhFoFySdABzKxr9FTb7T2fdGlG22ySW8ny7kUp4qnTM1TUY45QHAlsAZiTB8RmLQVs09tYZ1N4eWGpxCcrgKgmQ6Gi0yZ6GVDd796Ri61L6uKdKYDgHEl0SfgAuLRqFrhUo8FRrszS0QR7jl5KjBurEINNL05/yfRQ8ClZBTm8Nrl9CdVQ7EmmKDGmoGgPizRBIkkjSIPvZcbfXYf0enS72pmqPc6Gts0NAGYybkzl6c1v7L36xLR9blf6tg/ERdc/evFnHVGP8ADlblDZnmSTMc7fALR0NFFmoU7N2+/wAMcjG1+l1mjqc61jHWL5evRkcwWPFJ7XtptLmmQXAugjQw4kfJS3Bdq1UeOm1wFydPy84USdsB/KPl/wDn5rWxWBdTcGHxOIOs2HubT+S+plTRGL9lJfI+TjqNVfYlxyk28LLb+pc26++VPGlzWtLXNAdBuCDa1gbH81IFSOBquwo+peWPjMX8zIswTaTcnkACrk2XVe6jTdVGWqWNLx0cQJHldfM02cWzPs/E9DHTyU4e6+nVf0bSxYnCsqNLXtDmnkRIWVFM1nmY5FcduO2c1B5afuOJLPjdw+aj28W84wT20MQ0d5kDqbqck04JAfMWkjS0weq7O/W+78IRSw7GvrFuZznSW0wZAkNvJgm/L1VMbY2liq+IdiKvFUIjM3wtaBEACYEfn5qr+lrTbhs3zx/gkc3jEi2KG/7MXFOhm77xQIJdETDTBcLTaY9FuYnAYnEVC6nSySRJqywAZQLASTpy6qlO7qEMdT4XM55xb0BaP1Ux3f34xOHpgPxDnmftw4AfdE3j915PSealGyTaCtx7qRId99k9xQZ3lbM97xDWjKAGh2YkkmfEOlyorQpsOozf5O/NphdHH70M2lWAJyvYyABIbE8RF5mSPaOi1qmw+jvjB/MT81XlRCt8MI7H1Hh1mKFiXPdnb2FvkcM0UqdNuWS6CZ5SSXWOg5zyXd3Y7VKOLxDcOWGnUeHQZlpe25ZcAgwCR1hVxjWmix+Y8T4aNfDq7UnWwXGwT+4f3zD9eeJhOlITPeeXQdfdWdPKTbXQo+LV1QipL3m/n6n0wij24e3amLwbKtZsPlzZiA8NMB8cp/MH0UhVswQiIgCIiALHXrBjXOOjQSfa6yLX2jSc6k8M8eU5f7hcfOEBV+M3dDnl2IqjvarnTdo4ryJc4THhtaYAWljdksoQSCReDM3Bg66EHkpTsvazS15qkw6JLmkimYDDTP3TIJ883Vcfed7RgXE8JbUAptIIcGTUgEEz4Az2yrWonbGUXxNp9HjG/bCXLs87eph6iqL4ouPtLPfO3fPfuvoR+ttUBskA+cD9F4aa7/DRe1tuJwLBlOpGaM0eSjFPEODS4GROhX7TxrssNzNEzAcWiesAx76qbV+fKONPJJ+qz9/sc6SNMJf9hNr0f2/s7lTHNpVCyqRbQ6T/ACQfdHVnVC0xAJhg0y/i8jGnx6LxsbDZ3sbU1JPrMQG30vHxK3N48eKYb3bMrWy3rJdac3My1w9BIsVnwohVqE5+89/TP+/kfQWa+27SOuvaK29cdF8tu7+vT3W2cMZjWU4+ppjO4fhbADbgEZjEiVcgCpnsx2/SwzsQ+sQ2aReDaXZTJaJ1ceQ5wt2n2t4h73FrKbGTwtLSTE2l2eCdOgTWScrNylpYKENi2lGd5aDazw14lrDAZMZnFuadRJggASB4idFHtm9rBNUMr0m5M2Vz2EjJymCTmA56e67e9FEsqMxAg0yGgu1FNwJhxiTkc1xaSNOEqk4xl7M+XX8+Jfrdiy6vext3/b1xnHyI1i9gMIJFMsqsGZzSOXxIMwYIPIz5xv6cBUNgOXTRT2ptynnbVqFrWNDhAeHl12EyAbNhltJJ0CqvEGXdBqs7WVQpnit8+mc4/c+v/wDnr79RVP8AUZ22Te2f9HWqYmpUJFJpe6fCHNB9YcQT7BZ24SrSLnVC3MNA05pabTeDY6iFHO/kxZwWzhsPJJOkyecn3PoqcXYpqSeMem/1+xs26ac8xyuB7NY5rr3ydR+8ILeATU5/h9v3WlSec7nPvluZ+0dWt8hz9p8hJdkYOkKQqub3jsxEEwGnUW5gCSTYANd0hRPamKJqvpgEAvJgiCc2kg6WIstnV6y2+C6Lsvu/sfK+EeHaXSamaSbks+0/jh8K+/P4E47ONhfSKrsTVuym7hH3qkC5HRtv9vRWiq63a3ro4PZwJ4qpe8CmLFzhBufstALZJ+ZWel2pRPeUIA6PFhreR0SmKjFYM3xK6duok5dNkuyJ8vxxso7u3v5hsa8spFwqATlcIzARJaQSDqFI1KZ5XLKnfzkOUkNeXOBIcSXZjYi5LTedLCIUV3rweWiaoGQ5ix4aZ4odEkazlIn8TfNSjb2BqYGq94Dvo7jmbUaMwpBzszmPbyAJJBkaxNyFCd6N6KdSiaFLjc+oHueQAXBuYiY5ku9AGhdSVXAmtpfDf1z6P6+p55dsZt84P1+W3dcv6I5ht4Xsc5oIIPJwBXS2bsE4p0mtRYzUw9uca/6chxUWrRmJfYjp+i9UMWT0jzVa2M5LEJYffGSSDjF+0sksx2Ho4UsdQqh1Vph7gTxtMaXIHQ+ui2K29ktAbBefu8RPoOSiech19PMdef8AP2m48BsrCUKTHMotJdTa4P8AFGZtpEal8tAuTc6AlQ+S0kpSb9TUo8QdUZcMF3XZFXOqvqVD3kgMJkHUkfZv7ypFuRuudo4khx/4enDqhFs9yGtF7TBv5OIiyimL2hIyCxk5zN3OvN/NWz2X7Rw+F2bUr1qjWA1sr3G8kNZlaAJJ8RMeZVqCwkkZt1srbHObyyyMPh202NYxoaxoAa0CAALAAdFkUbwHaBhKoBD3NB0zNMH3bIXdwuOp1RNN7Xjq1wdHw0XZEZ0REAREQBEXivWDGlztGgk+gXjeN2CL75bEY2jWxNPNTrNbmJYcoeRHiH6i/qqk2j39WHVXggmYu4k9SSrgxe1X1GGcrabwRlIDpB6zMrgO3WokQWadHvHyzKtT43pan7UXJ91/ZxqNPqLVwxnhdmUptEEPyza35qRYGmBTaQPU+frMD5eo1Ut2x2bYd4Ja51OqZymS5pI5EHlY6KDYeoWONN5ILHFrogGQY1An5rc8M8Rq1TlwbPs+Zk67SzrgsmzicQGxch2ojlHXoJ/nJa+828Lq7nEcLJDj5lrQPgIPxK9bTg1JaAGkNaB0EXP6qM4zFF0tFgfiVb1EYcSlLmuQ005cDjHkzLgK7niBJaL+h1UgbiHMALWgEDhnnNul5KjuyXgC4OsfNd/E1gYAAPGDM3GUGLRznqbBY9k3J5ZqwiksI2AA1gg3AsORAkG/W3pccyr83VxIq4Gg43mm0HMImBlNtIt7hUQ9/C1pBZwniDbVYaTBnwgCD5x5Ky926h+h0mvcS2mwQPN3FHsDHssR6/y4uUt+y/Pgad2nUeFR/cjO9uADcViARkZMsAOVsQNIt7KJ7Xs0eyuChSDhIOUGbdYWLG7GolrjUYx8AyDBnX9llLWOUs8O2T6GrxngrVbj0xnPpj83Ke2SZLpifNdik/hnkB8v4eXXlz19vbNbhcT9UT3bxmbcyAeU+RBQYgOploAkmS7UkdJ6c1dUlL2kfR6e1XVKSNzBbf7mlWaAT3oaIOliPkWyFF9r4x7nF7jLnGSf57Lax+JyAWEkfAaLiY6u5zhJiY9FYr4pYXQztWqaZTtS9p82d7Z+13B2Zs8UEiJERHQnqbLJtLbD65FIF0G7haS60CwHQW0mFhweIpxDiIJAzACQOflPsvGzQHPc90lszmFovItz0cIHVaM5qqDfY+GxK+3fm2dLd/FmhiaDw5sB7TNyBoTPM8JK+jV824EB1egGOa0OrMDSBmc3QS4feEt4eUAL6G2viTTovc3xAQPUkCfaZ9lHXdmtzl0z/B5dWoz4YmlvRFTC4ii2o1r6lN7ATJALgRfKCVQb91MQHNP0d9hqGl4P/wAQQrVxm1mMexr3tYDqXOAmPMnqtqniKTvC4H0v+SyJeJ3N5hBYOvJj1Z897YwdSm8tqMcx3RwI/NedmmA08wfKfkQVfW1Nl4eu00arQ5tRpvzaeRHQ/sqGxdA0KtWnObI9zfI5SRKvaLWfqE01hoisr4Tq42jBz2hxgeZiTax58wNfWZbQ7Ru6wmGpU2l1akHXNmgkw0+ZDZEfiUKqV84Y4AAAANaNJ5rUq4vI4tAkgxM9Onvz8lfcckaeDHiseQ8k6unymZXc3cwIqOIqOcAJdA5mwgSYBIAv5KLUeOsM0xPLy0/RS7DU2xIJg3JE8I66EwuzxnZx1TJLKcjqTHCBOkSDcaz1ss+6m0nYXFUntzAFwDxpna4wQZtzn1XnY2H7ypIuRBaDcQ0tgExFmn4kHktvHUTUfQbao/vO7DZkunJwvM2JJmOQdHJUZ61K9UpFqOmbpduS80QIrxVCIiALn7dfFB4+8I+K6C5G8zooj+7/AKXqtq5ONM2ux3BZkiA73bedh6LCwA1HQG5pyjmSQLmyhuL7RceSYNNlzcMdcHTxOPKF299294+kySDDg3nLoEA9NCoazDAwY+fmQsvwyimdWZJN/mCe5zjv0JhuzvRXxNRjMQ9pcJc0gAZiJkWPR0qI7xUj9PqsbLqj3jKBcuL8uUAczJAXVwFUMq0chMtcfSSD+imtOlgcGaWOq0e9xlVzspLvAGy3OGmwsAJgmTqrVUVptW3DZcP3PI1S1EVBLLbNnYnY+zKx2KqucSwZqbYZlcRducEkgEm4iYWat2GbPPhNdnpUB/8As0rdpdqdAuALCGmJMkxPllE/FTZav6l278WSO3w+ekwrIcOT577R9xKezHUBRe91OqHHjIJzNInwtAAhzfmovh6dwcpidZtzX0Zvnuu3G0A3K11SmczM9mkwQWkwYBB6ahvRVs7cLFUyT/T6dQfgqUzF/OD8lDOck9lkkpprnHMrFH0w/siOhwdAzy+rlZlHKcuYnpBzx1D1Ptu4v6NhKzqYAyNOUeYAa35rmUNx6g7qtVo/R3B85MwcS1txIbYGQOehTfut/wAI4ASCQSDzGaf2Xz+sqUZ1xxs3v/H2LTk7JNZz0yV2zE1qjWzia1uWd5vz0dAk/BdjY2IxFEhzqtV9MkZmufm4SYPiNjfTmsGHwfd1S0EtByuFxo7L1N4zR7FdVmAJbwtLjcDzI0nqJW15dVteyWGihLihLD6Gn2h4g061Mi9PJFxaQT9r0Oi2OzzdyptGoY4MOzx1IkT9xs2LufkBfUA27udgmvwnG1r2VHZgHAEEQBMHzBUipUWtAa0BrRoAIA9ANFHpaY+TFSXQtx119T/45tEXqdl+Ac0NfRLiBGfO8OPmS1wE+yiG+XZDhqGFrV6Dq2akwvDJa8GPVuaALm5sCraWHGYVtWm+m8Sx7XMcNJa4EH5FW+CPYgepuecybzzPlGjUPIj35/JSDYtD6ubSY9heYtAmR6ZVl3g7Ncbg6jvqXVqIuKlNveAt5S0Alp6yI8ytfY2NIikGPc+YAYDmJ6ZReZKh1MXOGEWvDZUxvTv5Y/n9iQ7nYMf1LDOe8ANdybOeoR5aSYvyVq711v8Altmxkn5R+qjG7u4uI7yjVrHI1pDy3N9YLSBwjhM/iXU27iC6lRqOPEWOB9WkCfmVQ1CnHSSj+cybW+Q706eq3w8rP7lV78YkV8VkiRTbHXiInnZRqnssONgY8hHyXd2lhya1QzM1DbTqBfT7JCw4dgh2ogD38rK3oseTFIzdRFxkSbcbF5ajqOoawOaek8oJMA6+6g29I7vGV2uHD3jiC4QSCZnzF9eanO6OCIqvcBc5WiLyQJMeVwrj/pdN9NjatNj8gb42h0EAaSD0VfTRX6q1rlsJ+4inez3svOJDa2KY6nhxdjfC+rcz5tZrexM2tdSLa/YNhKkmhVq0HdDFVg9nQ7/crNRapCfNO93ZpW2YW1H1adRlQlrXNBaQQJgtOkidCdCuVhK5JDQ6BpCvHtg3edicDnpMz1KDu8gSXFkEPAA1PhP+JVE4KrxC4j0n5rwE62WxooOlzmh5LTlsBxZPyiT0jquvu1sw1sdh6bmNiiDVq5LNDtQT1MinPWVGMHtp1JhaA06kF32Jy5raES1pvoVafZtu6aNE16oPf17yTJ7sw4SORJufbRZdOkmtRKyXLOV++30L9moi6VXHnjcmaIi1SgERczeTa/0XDVK0A5ANdLkDl6rxvCyzuEHOSjHm9jprlbxVW9y5pIzOEtHOxEn0E6+aret2qYgnhI9mN/UlS7d52IxuH7yt9XmD2tcQA4tmmRwjlLHcxNvVVJWq6EoRW+GaOo8Nt0sVZY1jPfch21cN3mIo8UZS9xn7QGW3rJHzUOLYJaBpUeJJH4bi2luqlW0sHUZjzTe6WYchzifthwBBjkLz/ioPWqjOeIzJMDqVQ8MqnVOUZdEvq2R6pxdMMep1MNUOdnFbMLX/AJr8pVhU+zwYxra3fVKJLKcENBBhjWk3IMWGh5lQHcrZQxWNpUnS1rsxLhrwtcYE25fmvoDBYQUqbKbZysaGibmAIv5rTdXFZxPljH8lWq6VWJQeGQnBdlDRVY+tiX1WscHBuQNmCCASXG0jkp6iKWEIw906v1Vuoadjzj86BERdlc0NrYHvGyHQWh3mDbn8PzVVbz1WOa1j3DKXsaevWB5yFcZEqmt6sExu0qtN7mtYCypTHha2zZaOQOUlZXiVDmlYv/PzLmkklYkzibXeKeIGU5AGi8yTxc5BvbTyXmrtEOEEl4k6QZ+XL9Vp7Xxeeo54DSNBJABiL35Egn3WpRquc4Na4h7iAA2SXE2DRHnCtaSDhRCMueCLUyUrZNdy+tyK4+h0WRlc2mx0fhfJafkR7KQKIbw4h2zsK6rS/wDRo0Gzfu3MLw15Ohs/4tHVQSn2k4tsk12vkRyt5x3YHxXcrY1Yiy5pPDbdXFzg1z65/wAF1IuRupjqtbCUqlcRUeM2kSCTlMQIlsFddTxeVkz7IOubg+jx8gvwNC/UXpwFDt88K7M3u6b3NIkloc5oM9NG6DSJUxRQ30q6Dg2dQlwvJ87bRxQ7r7pzvJPM5g6G30s4BcajiYBkn1XY3nxIOVuUcMz/AHTf281wWG/2R8I/ZRaWry6+F939SbUzU55XZfQsvcTxUsvGc5cBIkgXiSeQEeytfCYkVGhwkTIg2IIJBB8wQQo9uTu5SpYbDVMg7/ugS7Qy8ZiImPtRpyXK3s27XwTWUqZDXvq1Xh/CQ5hcXRxAwZeAbctbryuHkcc5dXk6qqlqbI1Q5+pPEVV0O0nFU2jvA1x1nhII6Q3L8ZVn4WqXMa5wylzQSOhIBI9lPXbGzkSarQ2aXHG089nnkZVH9tbh4LFEuq0Giofts+rfPUubGb3lSBFKUSH7H7LcHh6gf9ZVLTLRVIc1v+IaA4+s/JTBEQBERAF+ObOtwv1EB5bTA0AHpZekRAVF2qYU0sYKgJDa9MAkHxFvC5vpHd/Eqtq+IJJgz/PXqvpraux6OJZ3dem2oyZh3I9QRcHXTquI3s02cP8AyrT6ue4fAvheYGSB9iuxy7EVcQRw0m5BI1e+CYtyaL/3hXGtfA7Pp0WBlGmymwfZY0NHrA5rYXoCIiAIiIAq97U9131QzEUmF5YMr2tbLstyH2u6Lgi+o6FWEiA+YMW1xMZD7ggqVdnu5laviadR9NzMPScHuc4FmYi7WtJF7gTGg53CvWEXmAealMOBDgCDqCJB9lpf0DDTP0ejP/ts/Zb6I0nzOozlHkwAiIvTkIiIAiIgKH3t3Fxorvy4d1SnmOV1MZgQSSLNuPQhcvYu5GKq4inTdh6rGlwzOfTc1rWzxElzY0lfRiLzAPNNgAAGgED2WntTYdDEgCvSbUyzGYXbOsHUTA06LeRGk9mdRnKD4ovDI4Oz7BBwd3NwQYzvItpYugjyUjRF5GMY8kd232W48yTeO7yERF0RBERAEREAREQBERAEREAREQBERAEREAREQBERAEREAREQBERAEREAREQBERAEREAREQBERAEREAREQBERAEREAREQBERAEREAREQBERAEREAREQBERAEREAREQBERAEREAREQBERAEREAREQBERAEREAREQBERAEREAREQBERAEREAREQBERAEREAREQBERAEREAREQBERAERE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508" name="AutoShape 4" descr="data:image/jpeg;base64,/9j/4AAQSkZJRgABAQAAAQABAAD/2wCEAAkGBhASEBIQEBAPFBIQEA8QDxAPEA8QEBAPFRAVFBUQEhQXGyYeFxkjGRISHy8gJCcpLCwsFR4xNTAqNSYrLCkBCQoKDgwOGg8PGjAkHiQtLS80LCksNSwsNCwsLTQqLCwpLCwsLC0sKS00LiksLCwsLCwsLC0tKSwsLCwsLCwsNP/AABEIAOEA4QMBIgACEQEDEQH/xAAcAAEAAgMBAQEAAAAAAAAAAAAABAUBAwYCBwj/xAA+EAACAQIDBgMFBwIDCQAAAAAAAQIDEQQhMQUGEkFRYRNxkQciMoGhQlJicrHB0SPwFJLhFTNDY3OCg6LS/8QAGwEBAAIDAQEAAAAAAAAAAAAAAAUGAwQHAQL/xAAxEQACAQMCBAQEBwADAAAAAAAAAQIDBBEFIRIxQVEGE2FxIjKB0RSRobHB4fAjM0L/2gAMAwEAAhEDEQA/APuIAAAAAAAAAAAAAAAAAAAAAAAAAAAAAAAAFjHCjIAMcKHCjIAMWFjIAMcKBkAAAAAAAAAAAAAAAAAAAAAAAAAAAAAAAAAAAAAAAAAAAAAAAAAAAAAAAAAAAAAAAAAAAAAAAAAAAAAAAAAAAAAAAAAAAAAAAAAAAAAAAAAAAA81KiinKTSUU228kktWwD0RsRtKjTyqVacX0lOKfofLd8/abUnKVHCS4ILJ1F8cvnyRwFXF1JNuU5NvVtu5HVL5J4gs+pa7LwzVrQU60uHPTm/r2P0lh9oUqnwVIS/LJMkH5pw21K1N3hUkrd2d3un7UasJRp4p8cHlxfaj3vzFO+T2msC88M1qMXOlLiS6cmfWwa6FeM4qcGnGSTi1o0acdj401nm3pH92b0pxhHik9ipyfD8xKMcS6nMYna9SXOy6LJEZYh9WRE9Xpp4jHJpSvYp7I7EHNYTas4vW66PNF/hsSpxuvmuhvW15Tr8ufYz0q8anI3AA3DOAAAAAAAAAAAAAAAAAAAAAACq2lvPhaGVSquL7sfef0PqMZSeIrJ8ykorLZanF+0/a7p4dUYuzrX4vyR5fN/oSl7SMHe39Xz4Y/wD0cX7SNtUsRKEqMnJRp2fuyVnxNvXXkYr2hWhRb4X+RJ6LKjWvIJtd/scXi8BwRUm7uXorkFs3T2lJxUXZpadTRKd3d8yu4Or03LHxEur4PhR4XLxb+9ra1jGHw6cXK9uHNPy6kQ2xrtRcVowe8LSwn1Pqfsp3r4oVcNVdvCg60G3/AMNZT9Mn8y2njnWm5aXzXZckfKN1MROGIvD7VKpCf/TlaL/VH0nA1krN9LGjf3UkqdLOI9f96HLPFFvGlcvh/wDW/wBSXLI904pp3duhorV1yXPU0eMRn4iEJdyluBNpFpsrE8M0uTyZTUKpLpVM0SFpcRXDKL3PqEZQkmdeDEdDJdicAAAAAAAAAAAAAAAAAAABX7exzo4epUWqjaPaTyT+tz2KcmkjxvCyzkN999JRcqFCVrXU5rVvnFPofNa9ecnm3dvmXDalxSebvqymrXum1/aLba0oUY8KW5WLmc60st7GqU223/dj3Cs9OQwWMjB3cU8tGMPJSm8kk3obrfdGmuKDUovcg7Qw1vej5tcvNEOMi6xrV2l8+lzXuxsTx8Uqck+CPvz7xTyjfu8vUoPiC2pWz8+OyfP3/s7D4Z1ude2lG4e8OvdFluzuVUxNqk26dHk/tz/Knou7+p32C3OwVNW8CnLq6q8Rv/MW1CmlFJJJJJJLRI93OV3N/VrS54XZHxd6nXuJfNhdl/tyJHYuGV3HD0YtrhbjThGXD0ule2S9DxV2UlnTy/C3depOWhlM1PMn1ZEVYKt8+5QSnbJ6rVGFImbYoZca1Xxd0VkJvW2fLt3NmHxLKI+lp8pVfL/X0JXHbUf49rS36kaVzw1mZIrDymWSlp9CC+VP33L/AA29NZfFwyXdWf0L/Z226dXL4ZfdfPyZxDptWvzJFK6zTzJS31i5oSXFLiXZ/fmY69lSmvhWH6H0AFbsXaPiQtL446911LIvVvXhcU1VhyZX5wcJOLAAM58AAAAAAAA116yhGUnpFNs8bSWWepZ2I209qwoxvLOT+GK1f8I5XGbxV53tLgXSGX11NOLrurOU5PV6dFySIzgUK+1ircTaptxj6bZ9/sWG2s6dNZksyMPFVNfEn/mkYxGMqTg6c5zcXylJtXPcKV3Y11adm0R1O5rU5ccJNPumbzjTn8Mkn9Ditu4WrRvKDbp83zj59u5QVsbKVm3onZfI+k4vDpxaaTTTWeaa5pnzbF7MnHE/4amuJzklSV9U76vtZ3fRXOm6B4hdzB07h/FFZz3Xr6orGp6RTpx8ykvhfTs/saqPFOSUU23koxTcm+iS1Or2XuTi5JSkoU1/zJXl6L+Trd2t16WEprSdZpeJVa1fNR6R7FvKZ5f+KZcTjbJY7v8AhFUdsl8xw9b2d1rO2Ipu+duCSV/X9i53e2JUw64alm0rcUc0/eb8+ZfcRlTKtqGo3N/SdOrLb2X8EhaXf4VvhWzJEKiseZVERpu2Z4dYpcqUoS4WWSjVjWjxRJfinuEyDGobY1D4cTY4TOMzi12aKGnIvHSlPJfNvQ80dgQXxSk/KyRmpzjBbm5RqU6azLmV05J+hFnUOgnsOm1k5L53K3G7BnHOHvLppL/UywqQbxk2aVxSbxn8yNGrcl0p5FZB2JlKZ9ziZakC92FXtWj+K8X81/NjrDkN36TlWj+G8n8l/LR15c/DvF+GeeXE8fkitagkqv0AALEaAAAAAAAKveOpbDy7uK+V/wDQtCu2/Qc6E0tVaXpqal8m7aoo8+F/sZqDSqxz3RxlOryDmiNKR4lUOacGS2+XkkyqGvxCLOqaZYk+1TMsaRIxVXM07J2bB4h4lr34wdKPZNpyf0j9epHq4hWu36kjY2OptSSnC/FopRvouVzPicIPh9voYNQpyVrLhXY6nitBEecjSsVZa9LEerjG3c3vOhwxXojndSDyyfSxCWqueaVXMqpYrMzDGpGxTnxY7I0JPDLevJWK+c7No01dox1ckvNkeptKm38SeRq1bC5uajnSpSa7pPBNaZXhFtSkkifGoScMuJ25c/Iq6eMi9M/QttmTyv1ZFXNCpQ2qRcX6rBZVOLjxRefYtIKyyPVzwpZGHIjjEbbnpGlVD1CYPlordtbNTXixWa+NLmuvmVVBNuyOqbJexdh0qaVRXlJ5py+yuiX7kzplrO9l5aeMdfQ2o3qpU8T37HvYOzHSheXxztfsuSLQA6Nb0IW9NU4ckQVSbqScpdQADOfAAAAAAAMNGQAcHvBsl0ajaT8OTvB8l+FlLOZ9Sr0Izi4zinF6pnL7T3Kvd0JL8k/2kVG+0acZudBZi+nVfdFis9Rg0o1dn3OKr1Ck2htfhyja+jk80vJcy+3h2ZWoRtUjwcV7O8XdLW1n3OYx+Bgqam79l0NShbNfOsY6Mtln5U0pc0+xXVtozk73fm838uSNLxMnq/0NciVs3A+LPh4lHuySjFLkicfBCOWtiVgd4asMnJtd8zocNttTXR9OvkcbOhabhe9m1daMlV1Kik08n6mrVtYT3S3IPU9JtryPJKT5NHVTx/ci19pPSPzfQpY7QvDi+T7Pp/fUlbNnGopJ3vFXtfW/Msnh/S41W6tVZjHbHd+vscY1GznSnKEtsPDPNbGyvq/PmzR476mcQ1fIxh7XV9OZ0eKjFbIgnF8jdRxjT1On2RvC7KM/kzk8TUhx+5mur/ZFlTaaRHajp9vfUvLrRyv1XsblndVLaeYs72jjr8yVGsclsbFt5PVfodDQqHCNU0+VjcSovp+3Q6DRqRrU1Uj1JyqGyEyNFm2LIloyNEmMzoMCv6cfI57DU3KSiub9O508Y2SS5KyLd4Xoy46lXpjH8/b8zQuXyRkAF2NMAAAAAAAAAAAAAAA+Y+1au/Ej0jCK+rk/29Dgq2PjVgoP3bNK70t1O99rlB3g+UofVO38HysgK/8A3SOmaHCM7OD7G3EQSk0ndLmalNrRv5GDBiwT3TB7hPNPuStp4pT4bck7kIwz0xyim1LseJYhpcHWSfonf9iw2TieGfmmifsbdnx9n7QxPD72FjRnSl+VudZL/wAa+qKGjBvQvOgtK3a9Tk/iiMZXEnH6++EX+JxFJRy156FVVxXQ0VW72ei/u5qkWSCSKNJcRNp1cyyo4rKxRU5FhQTb7HssGJxw9jq9305TyTd09M9M7+h1WHZF9l+z26sqtvdpQt/3SyS9OI+hV9mUZu8qcW+trP1RzPxJpTvbnzKcsNJLD+5cNMr+VQUZI5KJvoU3J2im2+SOijsWgvsf+0v5JVLDxjlGKXkrFZpeGarl/wAs0l6bv9UiQldroiNs3Z/hq7zk9ey6ImgFwt7enb01TprCRoyk5PLAAM58gAAAAAAAAAAAAAAFFvju/wD4vDSgl/UheVPu+cfn/B8BxuGlCbjJNWbTvlZ9D9NnGb5+zyGLvVouMK3NS/3dV97fC+/0I+7tnN8cOZZtD1ZWr8qr8r69v6PhxguNs7r4nDNqvRnBXym1em8+U17r8r3Krg7r1Ix7bMv0KsKi4oPK9DwZjByajFNyk0oxim25N2SSWrJ2zNi1sRNQoU51JPlTV0vzS0iu7aPr24/s2p4RrEV2p4i3upZ06N/u9Zfi9DNRoyqvbl3I7UNUo2cHxPMui6/0i23L3YjhMBHD1IpyqKU8QtVKc1aUX1SjaPyPkW9O6M8BiHTSbozvLD1HneH3G/vR09HzPv5D2tsijiaTo14KUJfJxlylF8miyWtb8O9uRy24lK4cnN7t5PzlOmanRPou2PZTiYNvDSjWhyUmqdVdnf3X53Xkc/U3KxydnhK/yg5L1jdFip3dOS2kQNS1nF8jnIUS02bgZTnGEIuUpNKMUrtt8jodl+zrGVJLipOnHnKq1Gy/Lr9D6Tu5udQwi4l79W2dSSWXaC+yvqYa9/CC2eWfVKzlJ77Ikbs7EWFw8aeXG/eqNc5taLstC2AK9KTk8smopRWEAAfJ6AAAAAAAAAAAAAAAAAAAAAAAAYcU8n9SP/s2je/g0r9fDhf1sSQeYPVJrkzzGCSskkuiVj0AengAAAAAAAAAAAAAAAAMAGQAAAAAAAAAAAAAAAAAAAAAAAAAAAAAAAAAAAAAAAAAAAAAAAAAAAAAAAAAAAAAAAAAAAAAAAAAAAAAAAAAAAAAAAAAAAAABcAAxcAGQAAAAAAAAAAAAAAAAAAAAAAAAAAAAAAAAAAADDAAMM8MA8Bg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10" name="Picture 6" descr="https://encrypted-tbn3.gstatic.com/images?q=tbn:ANd9GcQknvjcgNW1QUjj8-9Z0-OdLnS8C0DtQYi11qX0zDHvLsi_69B9G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933056"/>
            <a:ext cx="2600325" cy="1762126"/>
          </a:xfrm>
          <a:prstGeom prst="rect">
            <a:avLst/>
          </a:prstGeom>
          <a:noFill/>
        </p:spPr>
      </p:pic>
      <p:pic>
        <p:nvPicPr>
          <p:cNvPr id="21512" name="Picture 8" descr="https://encrypted-tbn2.gstatic.com/images?q=tbn:ANd9GcQzfMoEfyEgveXUnsgue7-W3siZgokGYX2P_M4qsRV0pYmmCfsqy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429000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72819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Yazıt:</a:t>
            </a:r>
            <a:r>
              <a:rPr lang="tr-TR" dirty="0"/>
              <a:t> </a:t>
            </a:r>
            <a:r>
              <a:rPr lang="tr-TR" dirty="0" smtClean="0"/>
              <a:t>Bir </a:t>
            </a:r>
            <a:r>
              <a:rPr lang="tr-TR" dirty="0"/>
              <a:t>kimse veya bir </a:t>
            </a:r>
            <a:r>
              <a:rPr lang="tr-TR" dirty="0" smtClean="0"/>
              <a:t>olayı anlatan ve kaya, ağaç veya deri üzerine </a:t>
            </a:r>
            <a:r>
              <a:rPr lang="tr-TR" dirty="0"/>
              <a:t>kazılan yazı</a:t>
            </a:r>
          </a:p>
        </p:txBody>
      </p:sp>
      <p:sp>
        <p:nvSpPr>
          <p:cNvPr id="20482" name="AutoShape 2" descr="data:image/jpeg;base64,/9j/4AAQSkZJRgABAQAAAQABAAD/2wBDAAkGBwgHBgkIBwgKCgkLDRYPDQwMDRsUFRAWIB0iIiAdHx8kKDQsJCYxJx8fLT0tMTU3Ojo6Iys/RD84QzQ5Ojf/2wBDAQoKCg0MDRoPDxo3JR8lNzc3Nzc3Nzc3Nzc3Nzc3Nzc3Nzc3Nzc3Nzc3Nzc3Nzc3Nzc3Nzc3Nzc3Nzc3Nzc3Nzf/wAARCAC+AOUDASIAAhEBAxEB/8QAHAAAAgIDAQEAAAAAAAAAAAAABAYDBQABAgcI/8QAOBAAAgEDAwMDAgUDAwQCAwAAAQIDAAQRBRIhBjFBEyJRMmEHFCNxgUKRoRVSsRYzYnI1Q2PB0f/EABgBAAMBAQAAAAAAAAAAAAAAAAABAgME/8QAIREBAQADAQADAAMBAQAAAAAAAAECESExAxJBIjJRQmH/2gAMAwEAAhEDEQA/AEY58Vmdo47eawcc1yeTnxXO7kv1AY8V1nIqMNgVIg5APmg4ljGftRtnbyXlxFawR75ZHCoo8/eutJ0u71O4WCxiZ3zg4HtX75r1PpPo4dORyX99IJrzG1cDCoKVibnMUPT/AE1adPAT3BW61Achtvtj/b70Xc3DzOXkI3DgY+9TXMrCU7h+9VksqJkk8ZrPbC7d3Fw0aDAOe1QNcZ2jAGa6WYSgmNtwHcfFDvKhuBGTz5+1GyFvIDhdwJqKRcso4wK4aSJDvkYDB45oL/VoJblIYjvlfsBT2Bzce4Jk9qCSCSNpBGo7k0ftAGN5FRXFwtvAGf8Az5o0HCxO8GCAWbGc9qkEYg3IgAweMfFS2+2S0V15DHIIrTJhgDRIVaOWwcgnFTKChLcd+P3qOOMQK4Y5ZjkfaoLi6SFQXfGDTsnoFSOQxOB7hg1w7FoEhkAZBxtxQFhem+v4oYxuGTuI+Ks3TbI3b2mlNUS2Ku80TT7qVDLbINp528ZFD3XRekyB5IJ5os/SvcCrSR9jDc2AT3ruTITavj/NNUyrz690T8tdC3t5hK+faGG00LdaNqFu7RSWj7l8gZGKu+qoPTnS5VvcOT9sU9Ogn0e3kP1mMHcP2pfexpM68ZkLoxDJgrxg1GVy2aYdUVJ9ReAoCWyQV75FUM8clvK0b+K0mW1TLaMjHat7hsOe9aU5IzXJ9wI+9UpgPArK1tJPt8VlCXZbjtW17Vo8itA4PPapUkUZPAq10LRbzXL9LSxTc+Rvfwi+TVfaQyXNxFbwjMsjhVHyTXvHRXTMPTdls+u6kAM8mO5+BRPU55ag/Q9HtOn9OS2tIhkcs2OWPk1HfTFsmSTjwlW8xDLg0r6y5ErgeKz+TJjh31W3EjSFnD7aUeo0v4LYTLIWQt2B4FXHpyiUhiSGOWHxWtUhMmnMrcD4+ajfBfW+krSUaRLcEkl2LHcck1Ryi5m1VIxO0ZlkCkEeM0y9GyFrKWJ/pjY4FU+pqIuoIpDyfVUgfzU0x3VmmLb2SIshwByR3Job8OtJicz30q7pAfTTPgeaYOqoQ1mpH9RHJ8VX9CuyS3Vuv0qc5/eq10fixuo19duyrnHFK+vTma6Szjy247RTFrTLbpM+T5/vVR0jp35y7k1G4ztQkLn5qrfwovtChI01bZx+pFkVHIpV8ng9q1p10E1GWHkBm71Jfx+nID3VxRKnIG8yIkjSSAFRwD5pfn9XV79ba1Ushb3EeBWa1PJPKLaJMMSFXHmnHQNOi0vT2AwXx7mI5zTtt8EgLR7eHTNQitYQPUIIJojUECyvjA+aqFnK9VW7OO7Ef4qw124WJpB3YDg0pTLGp3zyXsduO24AYptkizEhCnJQZNK/T2ny6nqbXTgCKLJz8mmu1u1lVoM5deMH4pwqVerYlOnOW4YgjNMOkyF+kbIxn3PCKouqVSKwuElyZByv7VdaGAvSGmAggiMAUr/Y/wDkudN2iy9UNHKodhGzc+DS31PsTV5V45cjIpk0u5Nt1miR8u0bgYH7Utfinpk9pcG8UgIZNxx96rD0b1VQ7YOO/wDFaPfil+DUJV7tnNWNvfLIOeK3+um0zlHnntWVwkgI47VlSeo7AycV0AMH5rOwAPesAAI5qVrjpKdbTqXTpWUMvrAYP3r6KJ5HHevmO2la3mjnXvG4Yfwa+kNLvUv9NtruM5EiA8eOKe2HzTwXMAFz4pR1MbrmUE8U1XD8geKVNXZVupATWWWqjFXlMe7PGPioJ09WFlOTwaKSUSR/pkFT/msCeCcZpSJtVHTkwgvZ4OcnkfvQuoKZdRScqdqyKCc/egbq4aw1RpVb6W5q4h2T2kWzne4dqlp+GbXY/X05GbAyM4+1K3St0E6gkjHAkjOMHvimLW7uM28au4OE5A/akfRi69RW7oMAEhvsDVZeJMXU7OzCKMDfI2APvV3p1sumaRHB2flm/eqK6mW416FgpMcDZLY4NT3Os+qrygHbyAMVP6L4gvpPyt3HdEDG73AfFXmoSxXdpbyw8qU70m3FxLcgIiMzMcDApp0aOWPR0gkibeOKrG9BZWPPU1j/AEr6h702axeRwkRK6gbRnnzVHrenPLLD6EgE6yA/sKkl0My/9y73P3P2ovo2qppV/wBas5g2R6neiuqLpvzCwRjc0zBRiuToZa5ijiuFaReRUx0S7lvFuGnUyRnIGOBUXK7OTa4LQaTpCW8e0Oq+75JNL1jdvHq8cu9QjthqKuOn9Rn3erdjJ+1Bnpm5BUfmlx3PFO5U9R11vJEMYYMdp+k1fWsif9KWjMCFRRzVV/0/+cAeWTcq/HnFMDQwiyEZKhEUAA/NLG25JvJohqJbjqm09CX0U372dV9xx4o/qzTzqVjKsvIZicVBbyserrfYMhWYEgcDij5JeZEL5IJ3E+KvEXx4RfwG0vJoAD+m23muI5SDwaver7dfzsl3Ech2w5H/ADS5gZzXXjdxnbpZRX8irgHisquDleBWUaazM6EEt/FbxWdhWf8AscVi6XYJwcfFfQvR1sbXpfT4yOfTBP8ANfPOQEPORX0boE4k0TTTHyrRKM/sKJ6x+byDLk8r/wAUh9V3TQzytnAIxTbdzY1J+5VFx/Jpd1iwS7mdJGIVjz+1YZdvEQs9K37XcU8UgIELew/Ioq61UpJiNSccc1d2WnWFumIgV48UStnp8ZVmXcfjFEthcJdrpdxrd5lYm9Mn3MRiney0a10+FY2OT5yama+WNfTt0VV8YoOe6kkY55yMVcmxsW8Nk0+1lVkA7mhvQsIZzJHCobGM4oVWCRnJ9w8Vw0nAY8CnqaIcGt8YWNRn7VgNurHdDGQOwxQUbO7KF4wMkmuo8um88YJ5NT9To1prdSrQwRgg99tRf6obeO5mZQCq4X4obeWDMuNo44qK4jSSMpKNynkj5qsZwoWZepXllZFjBfJycZNG2WrXEo/ThfbjByDVtbWttD7o7dEZvtVks0SxbQoGPtUfy2dsU3TNvcvq4nkQhNpHNXc8gt2YIBub6jXFvdiGTcwCJjv80G8wlcuxHJ4571Wv9Ku2uJSMk4Hz81CZpCpAPB71pj7ScZA7Vw2MA/3p0J0u5IYdq4x4GKDvpXa3YlvGf5rvg8D/ADQzMJJHhb3YGSB8UpweqLe1qnrwn9Z24+ajLPHbTs+TLJ3HzUuqX0djNGsi4Tn3YoOO6WaYvB7g4yN3HFIyvqVvutboFc7l4X70kkY75znB+1epagsUM2O7fVnHFJfUGnKsjXVsPYTl1H9NbfFlricpsvHv3rK2QPBrK3QeMZPJrS8nkcVgHNZnDVzu9IQNp/avoPo1416T05z9IhGDXz0ezeQO9fQFj6cXSth6B/SEK9v2pfbUY/N5EWo3e/PpgDd3Iqklu0z+q+QRySaJuScEJ3I4pD1ZLqK4YLIWy2D9qxt11nTpYXS3nqFOyDBx5qQsFBHOcUR05pUdhoyvIw3Ou4k+TQsuTk4/aqxuyQyXkcKH1GANDnU7chmEi4Az3oTWLQOhmOSMdqqNKsEvtYhjZisQIyo80W9GjpEg/LCUrxIu7J+KU9S1qeC9EAClGOB9jT3qyrFbKqjCLHgY8CvNZR+b1mBQv1OP+aMjkOmkRyzxuZWIwAe3FdM3pyFWOU7YNXvpR2+n4GFZkxSJdPfz6gLSGRcE5ye9HZAvS0MeVDAKB2B81ie5ge6+aqItEvvUIlnB8nmrKxtmS5a2eXcxG4geKcy0Wkignzgg5FYdzMD81zeyQ20r75AAB2JoCw1IX99HaQrkknJHgCn9oek2qM/5d8DBUVTdPfmdTvZo5JiBDjCjzV/feyCYyHK4INVXQhR9ZvAVx7Mg1OU6J1fX0IgIjRse0ZoJfJBzkdqk6hkdBJMnJAyBS1YandXt4lvDESWPuIH00b1wpNmIkqMioF4uVZce8EOT8UVcR+iyoTnjmgLiZQGXcB570xoq9WtFMCMncuexrWhQxy2AZ2BbbjnwKl14QLAPRAZ2U7iPmgtMczwJDBHgjh/tSVXOoqzemcAhTgkfFDm0jnglBX/uLiraax9FJCxxgc80Mq7owq425onBHl08Zinki/2OV/sayidSTbqV0P8A8rf81ldkvGVnTUeRz3rQOePNb8YrBxg4rB3JE3HCgZLcf3r6BhtWtOnbK2P9EYB/tXiPTFst51BYW5UkNOCf2HNe6a/crCojJ2qo48VNn8WPy9shbnYBjk/2pU6h/TuGbPHerPUtTjjk2q/IBzjzS1d3Et4zg5bOe4rLLLiHqdi6S6NZu3uUxDFVtyv6pGOPkUXYFoenrOIjDLGP3oFyTnJz96eJUFqfttHC8ml3pucr1JEjH2scEUyX/ttHKjJxSv05G7a6k2CRu74oymqePXoWvODalUU4CnJpB0OITdTwLu+gE4x96fNXbbprkDnHekXp3enWCBgMNEe370CevQdWfZAqj6sUhapdGw1y3uCfaGBI+1O2rNifDDuo4pA16zuJWuZHGF7qfgVV8KGS61QRI80ZDOwyv2rfRsEs73eqTbuQUUHz8mlnSRPqSWsCH9N+HbHNekeiml6SsKeV4A8/eonqvCH1fHLJI8kedoXvR/4Z2AWynvpDvkclR/40TqAjktpRKRjae9B/h/eiO4u7ENxklB/FH6Uo7qDJgudi8Ef2qt/D7/5K7kdce0DH2o7XTIwZEUnI5NAdEOYtTuo3/wBozVX0trjVIw0sy4yP/wBUt9NSxw9RNCAwEvx9qYL+6ihuZf1FJXuM0v8ATzA9WJKuMANx9jSyViYtZcxtIyckA7c0kafp17rF1cS3NwVtoxnZGMZOfmmnquZ4beeWMn5xj6qC0b1INN9acbPzK7lQHwftRSig1PRvy0Jla5YLnkEfSv8A/atbDSI1t0ntiWQrkkeaH6mY/wCnuq5JB5FXHT77Ok7dy4yY+TRDsUOrXBBECqo3H3mgDmMYLcZrvUSDeu+/cOTzUC4k9z5I/wACmNEDVWzql2VHHqGsrrWBt1a7AIxvyKyuqVlTJniuhyK4zzXY8E1k7Z6d/wAJ7IXPUwlYDFvFvH7mm/8AEO4kNyiIcKqc4PmqH8HEK3mpTke1IwM0b1i0ksqszbsnt81n8t5phf7CtI6et4rQXV/7pJBkA/FVOsNZQXSrbxKORkj96N1LWCbWJRlSqgAUtwRXV/fqqZZ5GyfsKy5rRWd29SuGRLJGAGBGMf2pVk1GB5xAkmznJ3Uw6pHJDpgUN71jAX78V5nc2WoyyiaBNxV85q5yJ10zajcAWkhViQRVL065/PxInLPL7h8Cul03U71CWjdV8/arfpLQbiC/3yptCnufmpt3VThg1CNnRldsRNwBSNbOYur7Rs4GSlPussgWOJT9P1GvNtUllt9fSWCJpWQkhF7mqvhS7r0G+mEtyxX+hec1Q6lPAIHLkNkYIoG5u9bnUPHp/prIvuJ7igI9K1eeaVRAzrtyGbsDTtP66TdFzLFq8kJO1Ccr9qZepNeghnEKMG2HaTnsKodK6X1O0mMzsod1zn4NHDpJZJXe8uWlkbyTgLUT0cVt/q0c1vKIOdo7nya46HR01x7qUjBjxR69JQRIiCVsEnLE/VR8Ol2uhW6zrvlkchdmc96qjUGamI1H1bkPnFL2mwzLrc5gG1Zozz8U0agqpCqbcHvg+M0ArmFyU25PGceKdm0KSbQrqe7KtMTv53+KL6a0pLK+luGc8HYrEVaC5cKBgEA1x6zgAe0DPNL6qlR69AL2MxeMcfeqK8t0SYySeowWBYURT2x5q9mlZnycE9hih5FBJyKdnBsn61BqFzII7NC6tyR228UwWsElj0zb2skilwmCBRQUIG2nljg0Hexu0f1FVB7GlBsqajJ+u0Z5P2rm3hkDjfwu3tU16kf5lsZxjv8AeplU+n7+3BBpiV591AgGsXIUdmFZUnUWG1u6K/IrK6Z4zvq6roNuPAxiuckfSM1Ime2PNZu6evXvwpgUdLXUqrh3mYMfnFT3dusjAyAEoaI/CtUXo1COcyNurq+AaVgoGCajObc2V7QMFlBPKFljBUDINWdqLWxlQW8Uaj+pgOTQALrz2H2rknySazuM9LfBeo3TXM42n9LBAoWzihtrfYASS+6uUPuJDDA7D4rYHz3q8f8A1O+i45k5CjA+DRyagttGvpqpYdzVSvIzXPuZsAgDyaObG9u55jcM7N3J8UJaRLBqEl3Kq7tm0fep+FOP71E+CxycY5zTshDBcKxDEAhf6a6a+ZcRIo3v4HxQMbq7MsbAkd+alj9rBv6h2qT3UrXkmSrN7e2fiuJJnc4Le3HAFR4QY3A5Gc/euXGAoHJNA22JW3bjkntz4rh5C5JJ7dq5OfBrAMkDHaqLaV5C6Ekk1CcfU3YV0XDNgVyxyoyMUQ/W8+cYzXDsACx7CskkzhicbfFUet6tHbxOinLEdwe1TldHFwjAruzwa47nOe1D6Gsk2iQzuxy2Tg/FTtndgcDyKMbssppw+A+3z35qo1e9WKNl37mzVvNtALHAAHekzVpdznbgkNxTJH+YE1yEC8beTRLPs4PahbbO7ewAOPit3UwigkllONqk0SbqoRNUlD6ndNn/AOwisoVz6kjue7MT/msrpkRTUDngV0h+TjB71FznipRgjnt5rG12vcvwwjWHo22x7i7sT/eidaTbMSU2AjjFQfhlGy9GWYY5UliD/NE9UO0UaHwTgE1Fct/sqCTjvxXLOMfOK1881DMpCsewHJNLZFu91SbT9UILfpSNj5xTTYme7QSiFhHj6jXnmqF5rl5GyV34X+9etW59LQIx2yijH8UscrtWlePaCDwD5rnaAOBXLuignOFB80PPqECAAuM9gBVXSdJZ2KAv4+KU9W12eBmAjOQeFA5NNuG9NS4IB5waUOorW4QTTbcHP+KKcmzR0lZOunS3dwoaWZd3u/pFEyDDHHxRmhTepoMTx7ffFjP8UHIODzzxTgs0hlkVELsQMfJpe1PqARNtjJHwSKH1/VJjOLK3QvLK2xVXyasbLowJsn1mYtJjOwHgfas8s9eHMdjNAFxfQGdgdpHBPmp7gsqNn2nFHaDLC9vcRR4X0DtCj4qq1ZyYZG59tVhdwtAtPvWMV0XkAEQ4J70fpsjXunpcKMgk5qp6bsRdC4dsshyD96ZenipspoViVfTJGPNKU6q9SV/yknp/UBxivP8AUbO7kuoY5GbY7jP3r0m4iLPg8c81RdSQiO3WaIYePkD9qMvDxNUNqLewjC4CJGAP7VWscZ55NH6ffLqGhQyxckoNwB7Gqy8dY43bsAMUsBkqNZuSE9NJAM9+aWW2KxDtk/ejL+USsxwSh/qqpLCVyWJAU8VpIgUtyN+1TyBxVP1VeFLdLbP6kvLDPYVYIiQxPPKwCLyc0n6petfXslw/APCj7eKvCdPfAprKzOaytkmlTmpM8ZqKtscoQvfFZWOt9DdA6dNpvStpBdZEjLvZT/TnnFAdf3Iis41jPuU5pm0hWj0q13nLeigOfnFLHUtgdTvVBO2JV5+9ZfLyOfGby2GhVZLOOROSy5OPFDTElWA5yO1T2MkUSPaxsC6cYPehppFjkYOwHHmol8O4kjWIJIbrLcD1FIH816a7FtNhG4Y2L/xXnvU8se8tuwAuQafLJhcdPWk55JiHalPR+KTX122+VJUdzg1V9IWI1HVS1xJujgO7BPervUIfWtX3NwFoDo0wxajdZwA0eOT96M50YmO9YNMcdhwBVH1BEZbCU55A7fNWt1eWzSFY2BG7vmqnVbhHt5FRgW+Kvc0nXR/QLSN04wk5aNmX+KnujhHC99pwKC/D92k0u8RuAJTii5l3SEA8kYzRh2FkXuk7dH6m/MXABaNSYwf91X3UN0USVmPLHCjzVbdRLpzRXkTEOrcqP6qH1OTU7xTL+XCg8qPNRbqql4n6KlZ7zU4yMjaKA6lu/TBRHxgciiumGlsVv7udSpfC475NL+qSSXF8jtBJtZskY7iiZKh00gR6bokbqQGlTJBqq0jUTBrrRhsR3Gf71BPPNqA2wwy7UUBePFC22mX0l9FOIWVI27mlb/h2G6/iPrF84U8mlzXn22zjjDGmnUImFuhYYIABpc1iBJbN1YH5BFUjyq/oi7KWdzblztR+P5Nd65cpulijkB5GMmhtA0y4toZzvVPzGQufA+aA1m3trIkS3TTTkY9o4pTlUGuJiyhC6hFPiq+JMb7ibiJMlj9qHkZ92EBDE8j5FV2u6p6kQsIeEUe9ge/2rbHHdRQmsao183pRArCvOPmqskH+O1bz5B8Vya6ZjJEsrK1mspEZwSc1vazLgcHxiuPNSofOazvjrnr6L6P1ZNU6VsrlvqEW1/3HBqq1Ge6a7X0sFCec+Bmlf8M9dEOjz2BxvhlL8+VarHX9S/JRlsFyTwAa58+s5Pqo764aDqVTFLhWfBq9161HpesjbiV80m2rTXWqRSbON/avQtYXFnHhQAVwQKzx9Feba+mMm3jlMIXDO/Yk/Fei9Oyxy9K2gi5IXBA+1IfUdlOtvI5nbYSMR+AKufw1vp59NaGbkRSEKRVpXF6cW8mVycEYpR0+O4XqG3hikBDq25T+9O90hLOGGM0r6bObHqPe6hyTtTjsaM6mXS8j0YtwIyCPqIqE9NSyAkSkbjjH2qzl1HYyxliCeWK9qlh1EOpRZAcNwfmjQ2309piaRZT26uWLvuNVmt3Jswzg8lhgfAqxWeRAyrnJOSTVDrtnc6hMkdvySMFj2FVJqD0YLq2kjhaQK2eea5v9VjIYQkFzwAKHselZxEgubxQE74NczdLHe0qXhCN8jmpuVs8Vof0YVu7S6/MjcyS+aNu3jklRkjjUq2PpHas6c00abZ3CGXLPzmhZ2BlO1s/FGM50tikuooGIRAAfgVw+pAMzKuABxntVdPKsS7nI78VU3V+GQ7Sd+7CjxTkG1xcao9yxjL+35qJMyM3uUgnAFLN1LNCDlxvJ5po0mI/lIG4JfktVRH6qtdu5rNDjHbjA7UmzM73BaUMWPYU19VKjt6ak7zSpq19Dp9vvB3TnhB8USbq9gNdvls1EcLD8y45/8RSu53d++cknzXc8sk8rSStuZjyaiNdOOOkXJlaNZjitVZNVlZmsoGzN4ra9q5ya6Wsa6h+k6g+m3iXMZO36ZF/3LXpK2YubJGlXesihi+ew8YrypfpNeifh7q73Fs+mXK7/AMvhkb7HxWeWKcp+mizs9Ph2GKBP0+5J5JrepXG+HcygYJAAqCO39PUZArkKcHbU19AIy5HbA4rL6o+21DqsAurJtwwcZBoPocrZQ3YXLBZhxVg0rlpEbBUdhXcGy1T0IUChzuYgdzU3h6W8rmRizDH2qri09JdahvDwkZztHk0bNIX92TmuEdd4yDn7Vetovqy9GFgygDJOSSK5NtAjLtYZ79qDjfeTjIOfmtTOdjDHI81UAm9aP1G9Nh2GahQgcg96gh5jGe/mpFbxjtRUppJmbgk47Vz6r4OXHAxXLtgZAqPcTHuwOe2aR7rppZSAhkyMc1BlQ20c5rt3ZVBOO3ioQ4ALY5FAir1mb0IyWb/1H3qjtZN85M0nJOcGjOpJSZCT48VVGIiP1sjnjtQBWobWmdlO5cZyPFXmk3rHQRLuA9MYzSrGGWNwG78c1V6trMmmwNawbst2PgU5N8ArqfXjAjLFIrXUhx87RSTLNLKweR2dvlq5dy8heQlpGOSx8muCfNdGOMxgtdfeue9YDXPirQ3mtVma18fembDWVrvWUJ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4" name="AutoShape 4" descr="data:image/jpeg;base64,/9j/4AAQSkZJRgABAQAAAQABAAD/2wCEAAkGBhQSERQUExQVFRUWGBYaGBgYGBgdHBgZHBoXHBgYGhgXHCceGhwjHBwYHy8gJCcpLCwsFx8xNTAqNSYrLCkBCQoKDgwOGg8PGiwkHCQpLCwsLCwsKSwpLCwsLCwsLCwsLCwsLCwsLCwsLCwpLCwpLCwsLCwsLCwsLCwsLCksKf/AABEIAMIBAwMBIgACEQEDEQH/xAAcAAABBQEBAQAAAAAAAAAAAAADAAIEBQYBBwj/xABDEAABAgMEBggDBQUIAwAAAAABAhEAAyEEEjFBBVFhcYGRBhMiMqGxwdFC4fAUI1JichZDU4KSBxUzk6Ky4vEkRML/xAAZAQADAQEBAAAAAAAAAAAAAAAAAQIDBAX/xAAqEQEBAAIBBAAFBAIDAAAAAAAAAQIRAxIhMUEEE1FSYSJxofAy8QWB0f/aAAwDAQACEQMRAD8AxJThTDBveI86vnE+QI7K0WpZOrZjHNO7385cdKwJh4l4bfCJ40cXIBSG1w+wFPWXLyXqCGPqBWHqpucntCNmUDkQcCFCsE+xHPwi0mWJCR2QHyxxik0jPURjqpl4Q+num8uptKloCTq3kesWipqLrBaf6k+8Y4pf4RHeq/KPGKkkY3lzt8NpImIGCh/UIeucDmOafeMSJA/AI6qyp/Anxg7fUdef2/y3BWnWk7lD3h0ucnZ/UIwf2RP4B4x37Gj8A5mDt9S6+T7f5b4KfADmIeo84wIsqfwDmfeCJso/B4q94NT6l15/b/L0jR9jC3vOAPGLFGiZYLi9zih/s+kJ6td4lCQp8T2iQBQndlG2sKZSlMVNtvEeJjTGRwc3LnbYyektGdWsG86VBwGwL1ByMRLrwX+1GyFHUpvKLGYxCiHBuEO3GPP665n+YqIyx7uvh5srhO2292R0Ea4wV9X4pv8AmKjonL/HN/zDE6a/Mv2t8mYN8PMefC2TB+8nD+cx3+8p38Wd/V8oNC8l+2t5NwpEOYusZAaUnfxZvNPtHDpKb/FmHfd9oNHOT8VodJVTSlRhFeqznYYq1aYnD4yd6U+0JPSCYMQk/wAreRhXHbTH4iY+ZVkENiIfTLPV8ogSdNpPeBT4j3ET5WlEqIRLW17vEBi2Yc1rsiemxr87HLxXOpBgczR+zxMHTKAdiQMoaUElklzyhKu1d1ISrfBJAekOWgvV+MSU0wp5mK2w6e+ocbMYUNprPOFE7X05f2JMlMXFjs3YfM1iss6I0abNQFJiuOL+Jy8RS22VcUlYwz3ZxTaWJlTUzE6wY1lsszpIijtdj6yUUHvJoPQxc7Vx595uIs7SV6IFpW7xHqKaofMT2dpYQtdzyznSjBcECzDk2U6hzEd+zbuYh6TORwTjqjvXxZ2XoutTGYerTtqo7k+7Rb2LQshPwX9ZWT5Bh5wdJZfESe2XE4xO0fo6ZNqAAl2K1YPq1k7BGnkaOlFyZMsJH5RXY8R7VpBIokBkigAYAagMBDmMZZfE30dYtASgHWVr/wBI4AV5mLBWjpCQ5lAagSok76xWz9LzVAMydwrDLFZ1rLkkCrl4qRheTK+17/ehABugDAMKf9bYJI09h2BV/aKZKesWA/ZoBsDesTk2YBRUaBNBlxhVEmz9I2gTlXZqEkJBIodQwL4GnKIqNHSrpV1SWdh3s95jirSVzDcT2brOczUN4+EEl24hIlzEKABJdvP3gOWzxT0CWC3Vyx/KPNoMhNnW4XJQkj8g+uMQ12mSsFpiQRWuuHWKUJjpVj8J/wDl/KHsW2XyOvQFnV8AG1CvRTxVaR6JLYqs5ExsUEJC+GSvAxMOi1JULiyxxfL3iz0fJILkgnY+NdcLsqcmcecTbUpJKVoYihBSxG8GALtAPwjlHqunJKJiU9ZLTMywqNxFRzjE6c6HkJMyzlSgKqlnvAa0n4hsx3wtR0Y82/LNqWnV4RHmpEdc7Y65iW29opibYEOoCIs5OyJWjjXhFXwzw7Zd2rslpS2URvtTqKhUYCK9E04cImypPdSIiOnKy2SHWkv2mx9IiExp9IaIu2VKvwqHIivpGbWInKaa8dlhjwo6BHYjTZI0lNuSTrLJHHHweL3ovpTrpYSe8KH3il0hb0IZKw+eHAR3R3SCWlaSAQCRVvnHRjNRwcvJLnd1splnLboo7dIuLByNDxjVS1OARUERV6asboNMPKHlEY31WJ07ZQhQIxVyyeIVvN3q9rnw+caWfZOulpHxJI8MeYib0r0HKvITJKCoS+0n8wYKA25tCnebc+WcxymGV/sYmzJXMWEIBUo4AfWG2NbYdDos4ClELma/hSdg17T4Q6TZU2SU7DrVULN2fyj12wKZeXUuBhnhi5rFRGeXqJKFFZdyc4lqk0Zm9NsE0ZZmQ51Dn9ZQWaQaY7PrGJtRIgLUVgJSOzr174YdDlnA5im+JE61IR3lpBfuircBWGTdOvRKSTrVQchXyg7+h29gqCEd4up6gDwgM7SL0ohO0194jWkrWXUQCckhvGIos41O7YmL0SadJSk4X5h/KGHM+0NOlFnuoCdpqfH2gVxiwYBuMCQk1fbAAp1oU7rJOx8IsNH6ZUAxLowukXhzy5xXfY1EsGclny+UFk2Ytdqz1ZVHeChZqt8h+0ggvilm3sfeJkpcpX+EsXshgeRjM9QobnOyJSbPTd9UaJ6YNtZZbaoi6qh164H1i7zE11RnJC1JcIUU1w26mwiwkaZWmqkJWQNoI2hqeEGhtZdaTryrr2QRC1vS9XChpviJZ7dKX+XYvDgoRNSpx2SDtSX8oW9HraptHR2TOJJSpCiTVJI3lu74RRaS6Ez0OqSrrk6gWX/TnwjZz5vYUKv9Z5RV2bSa0LuvhTdtwipdjdxeeLmqBIVeBFCC/Igw2zLZzqj0zSejpFqdM0BMwUE1ONPxfiTvrqMYbSegFWdSkKrgQclDWDmDBY6OPLrp2i519VRgI0ehbHfmPl9NFFoSxkpLAklydw9g5jbdF7A4vZDGJ9tsLrG1b6WsoMhSBknxFY86tEusenTJdDqasee6QksojUTE5t+G67K+7CjZaK/s5mzpKJl5Kb4cAu7PQ8Qx4woJxZX0xy/5H4fG2XOPObdab8yZsUQNwoIj2dVG1RpUdCg79aa/k/5Q5HQoAk9d/o/5Ru8+5b3+V30G0x1ksylHtIoN2X1sjS2iVeTURi9FdHTImiYmdvF3H/VGpmWxwSMYiuicss7+UKRZgksMSrH62RFNkAnzbQSSHaWPzN2lDdUbydUFs6iu0JSMAkniSw5AGDaUDkJSDdApq+j6mHHNllcruqu0SzMSgkfHXccH5QreoIDs+wB31DhjE+yWfsq3E4vUYxW6QXQUrx40hTuKlWTSB6kGhq3GtYDa5E1TjrU6mdhyHrArBJBQhhRSyw2BvnBZoQolRsy3cnE1OeUL2pBTo4p+OWHx7UFlySC99GrHlHUSZaqpszp1uccThBheN1AlJSVEsFOcBQ0h7IGdLxPWIGoVgS0AlLzEPRmesSfsKsSiV/Sr1jikFMxDpl1OSahg+JhbBosoJDqS5dnd6EiBdWzkLSeBGzVD7jzJeHdJ/wBxjtltCurUEocFSmN4DPBjjlBsBqSlx94kPsPoI4CgYTU8lYQ6Yhf8LxH0ITr/AAV3iA3RIBD307XCmY7479nLG6U01vqcZQFE1wv9XLCJkiaLigc1Dy+QgAEuzrD90g1o+rdDVyVCpUkJAqNezxgyrSEiucBmW1BSQXL0ZvnBNkKiUVJDFBBp8XLu4iOq0etJdNwVdwojyEA0ba5aQxcFyrDXE1NtSollYcOUHeAUWqYki8QQSBXGu2ni8VmnFGXPdJYkD2PlEu1rw3iKzTar00nNvDnDxKrnQekUzJt1eKgU4u76tTRYTbCm2SzKUWWk/dq1fl3HzAMZrozKvWlBOCAVHYwPq0Wsu29XMQcy5HsYq+Sls7wDQul5MqZOlXC6wqUn8lDkzmoAOqsaPozNPVkKbHVqJHziq6RaHSm0S7Ugdmc946pjV/qFd4VHNCW9irIhZB+t0KnhenLf7LzT+lOps61HEinkIy3QrRhtplJVgLxmH8qTWu2g4xI6VPaRclm6B+J8eEG0NN+y6PmSZdZ809pWCUozAOLs+XxbIWMl8tef4i4zXH5v8fn/AKWmk+nswTViTdEsFkUyAAfcWfjHYyyLEtg91+MdjX5lcc+Gw16Zv+8538RfOGL0rPymr5xZ27RoIBFC1WwO+KqbZlJxEZSvQz4bDjpyfT7xcbmyX5chImF5hx3nLgKRl+jGjetm3iOyhidT/COdeEXOmdLXFBqkEAb3qYdc9npe6Fst1UxWbJHg/rHJ1SSOEStGB5ZOZ+fpEKeXwbZvgL9nLOlLODnu30ip07ZerIDuFBwOJziys8wdnf4YxC6RLeaEgd1A8XPrE4+TvgfR6KSQ1bqlFsu9j4QyZMIXMYlgl9jsImypN12ySkRWzpjomqyKro3ChhGHJWpMqVLS4K1FyMhmx3eUHtZlqxC+y4o9H3VyjiUMuSH+EtvKYJZrQQlZCFkKWS6RSjt5+MMIRkyiW+94vr2mJFmRLKg1961L4MXxOp4fZ7cQuYq4tThIYCoYZ74au03phJSoXZa6HXX3gBSEAzUh8UZ7H+uML7CUApTMzJwTjrxjiSgTT1vcCAM8eEAniyEhlNT89IQPFnmP388bvzrCXY5n8TmloZLlWZmCi29ftDhKs7d85sO1zwgAC7GUhRNavg3OCosxIN0jEGu0b4FMTJY3FEnIG9jygtnnEJ2snyVDIxFjY3ibyt2A1AZQVMtmJoMzqEDnzCGCakkAcY4LJgVKvF+GfhAHNHkdXhW8X5CvnD7VLLdlnGEN+yMq8ktCMxQ73P394CNmJdF4gjAkeNDqiDpjvPrSDFrOe6cqekVelS6ZZ/L6mHBWkRZUy0OhISFhDtjVIfg8ZybPUqYxLMcXw+sY0ekyyGdmCPBMZWyqddcCfGDH2d8PRtH2br7DMRmA4f8AGntA8QCOMZKyIKZilZKI53R6eUbPoKpwQTmARkGjHaUtXUKUln++Snc18P4AQ54RYt9E6JVPtKXITISlS5ytQTgHyfXqBir0nbUdbdlugLJ6sY0FalWzxVsidJnllhCiErDHaKEA8WjGTbQpc8TLpZKgBQ0S+zPHnDt1NJ48Lnn1XwuTa1a4UNWmprHIx7vX6eP6RXDTZvETE3dow5YxKRMSvBjugc3R15dU1FGr6RM0ZoZJnBTN1dTtOQPGrbIvW3POez/LutrPIFnkFgxNTvPsPKM2iyLmz0UJDg8Maxb6dtRPZSLzZa9cWujpaUS5bCqkhR3n2w4Q3PLLLlfKys5uyik4uG3UiEvZn551gy54Ztpb1iPNtaEntBW0jL5wko6e8kVqTTVsiBbgF2lSaveSOTZxbhA61BDEHMRVWdD2tZOAUsvueDH2FnOWSFXB2iWc4BqOd3nEO22X7tKEDMAcTUnm8TJMpK0uUpq5wGD0xiJPpNQkBJCsRdTRIxL46+UEBT0G8hQrdOA1MwhXVoQEdWSz/EMS3yhWyQESybqQWxbB294d9nFxClJSVXRW6M6+UBo0lE1BWOqJKlOa4Y+/hBkSlqUsqQUOgJG9wMT9VhlmlPMX2UMlnFwG8CQMThUiu2JMxKUhLJHaUkFhrUAYA5MExE2YoSFTAwFRTAVHIwwWqYf/AFSSTWnD8OGEEt8mWi8pSQAHNH94j6PnSgRflqTebM4E0dmhBKE9VT9mIxq3/HCGTpyyf8FQG7/jHbSEJmBHV4sO8czSjwydMSkgBJJyAUfeAIs4KIYylD+XDw+nh8mVSoZkod6N34mWQS1g9khQxTeVQtRiDs5wJISHcF2HxL1kGrwBHs9jqVl3wSDjtU3lD5stoHKtSVgEFQU4BBWoVGLEmsPnoNHv11rVUc4AclNBA7TIdO+JHUAIKhecDNSj6x0SnQF1qDS9qJGdcoCBkKBRdreFCOAD8YpdIl5KS2ClDkxEXElPWJC6ipaodgBsivt0r7pexaSOLg+UVPJVdW3tSEHWiWfBvOMsgETDiK8tsamwJMyzSW/CUn+VRryMQ7YiReuhSirNhSn1rhY9qd8NH0RtglIvqwTjSprQxHssqUq0mctKlyxMKwkD4rxKHL5E+EAslnaUWUFJKQARga+BGDQbRRKyZILFRdJ2gEtxqOIg3qpyxmU1TZ9nxWA3aUFAfCXLDx8op7XYrvcDgkmmslzF3o2U0+0SCar7Q/UACRy/2xX6SmFMtRq6K0xpiPrVF5fqmxwb4+S8eX9l8f8Aihmy1AkEEcIUOk9IAwdn/VCjLT0/0/3/AEHpSzrDXXUk1Sxbe51vF1Y5YkSKhlM5/UduzDhDrGgvh2cdxyiF0gtPwjLzjSR53J2ulf8A3ikK7WONTrjVaKnA2cKGd4Dc9W2fOMfo3Q3WrAUDVqjxPKNkkJSUS00QkAAbB7wlbmtHIlOWIwHtFdbZpvKF5lN3DQNqrR8IsySDjTPZAJujUTFduivxDh8oU7J8qmzW/qzgzZaiMw+UN0Wq+qYdb+Jh67FKTeC5xcUZKXeuDktFihMpEtpZqSH14PXbhFVMSZUlkCrlvOuHGIc7RyxMK5ZDlITXACO2+ahKu1fqDgzMDFbM6twxm8h5xMUlWtEy6y1OCQGCdtImWiVOBbrEsmnd1fIRAkqlpH71+bR3qpZIdEzY+DiGE6xWfq+sWtTqWBsAAy5tygaUPMRqvozfAv6QE2SWskOoKYli1RspDpUoSygD8RPgowjGtk0EKBAZqvg0V6ZnWrDdxLOcy1AIPMswmLRLdkl1KOwP4sDzESZ5QgEmm7yEARFzL1ol8/EwWYspVfCXybPg2wnwiCm8VCYB3TQYuBs2xPlT0rDpfaMwdvGCkPZ7QiYCpBDPXW+FYAFds6rtN95/fnAXuTErAopV1Q16t+cJ2Wr9JFNhTCNFtUuVewUVak57zVuENsq7l5KklsQBkaV3NTlHZKgEqXQFbqJzCcgN59IJYVkFSg4BSw5j28YpJ021ApIAV2gRlqhiZ8m4m9LmFbG8oEsalmY0aJ6priuP1ziPJXNlBkm9LFSl8NZGqAw7NpKUmiZaw5YB8HYPjhA7RJKjOSAS1eAU9BxMWInJUkKDkFmBx2vxDREkTimcopDuhQb+XwwgJWWeaUgpC1FL/CoDmFVBh8ucx7KghjQJqa61a4Lbp6iSTLlpx+FyRz5xZ6JRJmSybgCklJWl+zjRQzYmm8jXD322Wlho2WoWdd8VEwgFmvUAJPlApKLs5KxUgggD8Qy4t4xJn2xShd47t7YesAkkpSok/FLbgFE0yiPyr8AaTshRbTOvLJSsKSHo1GDfppEzSMtJnKburAUNyhWKzpwqYnqZssXr4KCx+JGG90nwMQNE6cK0yxMBEyWSK5oNRyLiKxtm5WfLh+rHkl7+L+3+1Xaejc1C1JQgqSCbpphiIUba/Cg6WnzKbbAAVEBq+MVUuzpWVXgHPdJdgRr3xbTbOqYUoSHUssANWZ4DyiRa9ChJBSCBQHZF5eC4tZZW1V6JsRlpWtQYklIGoZn0glkSVTqZPzaJdqBJAGsBoVlYFk0c45n2iD2fJR22/EG4xX2ifdCjmBdH1uiwnkhzR9pbxirtiHZhT69BBotqddTdGzmYskISm4B8aieAIEQ5ZNDrV5YRYypX3iA2CAOJvE+Yh2iGW2eoLB6xCQwJBxOLHCIqbUXBNoSMCzY/6YmWmV2i0q/hUP8ATOfOGywoY2XidfKEYf22j/aA2wH0EEl2l7v374ZKrnBErLFrMk45jhlCFoUP/XTsoKQgAuc6r6VPcepAwY0rxg6FhZSSGLKLfyqFOcCnTlmWb6AmtANVIliWAcQxQWL5dhvWEEGUr78B6CWo6quYJZLEmetal3imX2W1mvsTyhkmWQpS2o11L73Km1ZQNU2YhV6U1aEE4vszhhYJksfr62REtkspImJYKeuojbD/ALXNw6qlC9cecNtCVr7/AGUthnXVweEZWgdqWl6FbtsYHygSJIWWOpZO2qKHnHLRNYoWHZKnYD4WbeWgshPaLV7K8M+54QEh6QluEpHxTAN+oeMT7UkBRAwFBsGXhEZC7y0qYXZZfes4Nuo+6JBWFENjDDqRA5y2EFAaBTMHzgBWNBEpGXf/ANxgUlbTkNmW5hQbxESLKt0XX7SSSf0n5vzEQp5uzEnUtB5KEP2TlvqlPHxED0LNuTBSkxKkvtIp4gRKtKWXdOSlD/dAbLIJMpvhU53XgSeUE8C+V7YpwEhX4iou+phdbYz8YHbJRSEpNFVWoaiWAH9IHOD6N0UAomneUzEkAg95jSHTJ15bLDue9nsdqGJqnFSjPssyU3bQBMl4PeS94bXDjjGeVZAhDGqiXJ9KZDCL7R9tKVBQN1IVjrc4MKndEtWhUqtC1kfdApIDHtXqhIG/yhybVjrvKp5FuASAYUF0joVaJq0pS4dw2o1bg7Qovux6Uqz6cEi1BYYhIusdWbajtjY24iZKM2VVKkvlxca48omLKlEnMxo+i3SMyFXVuqWrEeo2xW/qMvh8uOTLDz7/ACdMBdxQgwezSO0FkkbGbjWBJnEqUcK8oeozDgEniIhRtrnOsihowHEe0V860sDezzGRPyiQUdknMxBm/uwMy/14QvAMlEKpUM5Y+cT1lAUpSsmD1yCQMN2G2AKF6czYAJ5n2g1kuqvKUzOa5AOTXg0FEMXbZBomYtt6+TvXdAja5Rf7yYBvX6mH6Q0pKCSEteYsLoxamUc0ei7KSlQF6pL1ZzTwaF6MNU1IZlTFlTEBJU+zHCBTpyw3ZmAPgVGuwaolaPnTOsnBKUO7EEMboZm2QycuZelulN5yWcs4bbQQA+XaJYotU5KiTRTkDbhhBJNnF9XaIoGI2k66bYiaRtEwgCYhAcsGUSX94JNmqSkgUZCfC9BoCGzlw0xddd0+aY4mzkFP3iqPkjx7MBQpay4nKSCMMcWOLxxU1SVBKphUAC5PgcYNAXrg7ddXOiX3YQ2bbXoZhDihujEbGiOlkMD1YUakLSSQrLAFoAbey2eU243NlMQdsPQFE+v+KB/KPaJElJU3aB7KmLJ/K4b6wgNnk9bgJDfFdxGOsvjA7OgAFq0Xh+n5eMASBaw9Z0sHVcBblHVWlJb76X/lkQGTPlJkpWtIDlQql2qQDTKkdNpsqjin+hQ8hABxbEhTGYliMbpocs3h3WpH76Xq7phiJtlAIdLH8qvakMUizYBSNjhftACnqQWKZ0q8MCygw1aoiaQlquuW2EYZGCLs8lT3CktUtewca98Qwk9UsAuEro+og+0OJWmlLSOsJAcliBvD4RHsOnLqqp7OBoWHmIbZ5jLkKOBCAdxF0nx8IKUtLukGiilQGeIrs9oRtHZrUmXMfI9oUoxyjts0aVErlEkGrDEbnxivMh7Mk53U+QeA2O1LlXVCYAk5Kr5fOFrY2OAHDuGIpq2F8I1litKJdn65dEoBFa503k5b4gzLOi0y7ygAtNXB7w35+kZnpXpUlQs9QiTkCzrOKjuwGpof+LTjxueQVu6aWhcxSkrKEk0SAKDKrR2KNv1c4URu/V6HTPotRMOYhdYdUbvpL0blSVpSgkuM650i9sfQdIlpebMFAWBDB60EdFked82vOrLNK0KGabvil67jHLLJLvXUTv8AWLT7OETZoJp2n21DQOasJSLoqfB9URYz3vuh2sBAuipMVaS80NkIsLURi97EEil3ZxpWK+xSiy1awfHOJMXRSu/MOQUrkKQplJBOtvMZQWxTAJS2DukBtpYQ22n7tIGawP8AdAHUz0pWJVwA3QQWfKr8Y5arQEJvGofKABZ+0TF4MGBJ3PjuMDthvpSAQbyhmKiuQwrBo02dY0lpilXFMKgkM4w2xB68qWT1tE06xQIZ2oG84kWsBU3tG8lCSphRyzt5RBUxCVrIIc3ZSaDiBBAmSpP3oEyYVrAJALsz6zjg7bI5pGYbs40oEgcQk+sRVkpK1rV96oFKUpNU5DDD/vXHbQpXUTL9VEpc/wBDeEAWcm1I6qX2kuEJftJcFsC5iLZZ/wD5Ey6xFx2oasnA4QKZYZQbsNQVc43cWfXHNHAJmzQmgCUgbO6TCA1gnzOqCzITMvEuq8CaNRi7N6wOzzvvVn7OVFqywEm6HFWatfOBSZkoEiXNmSjiUkUcULMYjybZdmKV1pS4YLuuVB8w71Z4YSkTP/Jl3ZJlE0ILC8NgAz9I5olDkvTtLDP+QwXRy5ZXeExS5jPeUGAAxYk6ngejCHxxmK8UGsAEsS70hIKQoAlJBNKMQa7xyhqpkpCm6tzQsEgkA64Zoya6FCj3z5JhWWeesmqTi7Puy3UEAMttrSoXZcsgqIA7IHlE5SEYXEFmDsKsAHqNdYLZbYZiLzAFyCz6gXY7/CCk0wgJEXZ0pqlKUuMgz7/rKK252ZuI7Q81RaT5xCghgHr5+0R5SWE4M7EE8z6w4AlynsyDqT5Ej0gtsLlZb4kKrQVZz5xy/wD+Nh3VLHiD6xYTZDqUmjKSBrDjWPSFRE/RX3lmSE4pDEbqecVWkrCopo5KTUDGFYJ0ySb6AVoVVQAqDmW1bItlLRaU300VyeD8wJPRea6KDuh/QfWyM10jsBRapoDkFV4H9TK9Y12hpiESpl0FawAq6kVVdyTvjO23R86atUwLQL7KAMxAKXGBBLhsOEGtt+DOY3uoDZlajCi2/umeP3kv/Nl+8KJ6HX87Fq9FaSm2i0I6xZJJAL0DR6Tb7QESlEEUBaueUfOtnmqGCjB51un4XlNHVZuvI3qNlNsZ64LUeyAqg+InXsz5RGty7ynGA+g0YeZNnZKVz+ccC7Tko8/nEWHKvzJmJWerZjiCX9PGHGSvAlyaAUYPnw3aozZtVqHxK5/OBnSloHxHxhdJ7bKdKuyiB+JAG4VMR7VL/wAEZAuquDAY8XjNIt1rOaiDr+cHCLVVwk7wDE60e1rZpCZl4rAJKiwdqbgd0O+wJC0XUsCXLPrBijKbRmhPJPtDCu0jBHID2g0NtGVELmLAJYDLFm9oiSrGlSQtZY1oLoZ9himFptI/d+Agf2yeMZI5QtHtoLPYUAdgFWs94+GHygFoUTKNMV4n57oq0aRnD9xyve8dlaam/wAA55q9TBo1xM0lLIZzgzXcd1YfowgqnlAcMkVzL18ophp6b/APM+8NV0qmpJHVEFzmfSFobaVV8pIYfW7a0Q7JOKOuXdBLDEDG82qKj9q5zP1RbefeB/tTNr9zjjQl4NDa5naMWovMJLgFkhhrAdtuUOlIuLlgJugFR1ubqopf2xm5SiGpS9hqji+lszOWabD7waoXei5gShdKdYTyApA9HE3FKA76lnh9PFPL6TqYjqaGpFw1fHOCftWoBhJYAMBcp5wULfRi53VC51bEnvDOlcNTQeWu0JJ7irxcgigOsOPKKGV0vWhN1MkAartHp7CEvpnaP4YH8r7oY0unmGfKMy6+pOov84SpTTJzDFPmzecZ/wDam0PeKEOPy69kNHSW0EuEByPw5P8AKDRbaKVIKpKwPxE/6U+ESZmkl3Cvq0gFiFNUuwFH2eEZOV0qnpcBKU4v2RUs2cN/aScwDJbcnafWHqjcabrZhDKWANTAcwBFxoVAUgNjeUDWlCcuUefnT88/h5J9o7L6QTxgQNze0HTS3HoKDNkpCikuFNTXrplHpNkkyDZhOmy0ElIKiwcmPn1HSm1fxD/VGoRpi0IsgmTJk0omUQEqS17AXwXoWLZ0jTHFNvd6DM6QaOBP3KeQhR5KFTldoEsfyj3hRei6oHIxG9+UWi5oEVFiU/ADxqYslByInLyLBgoN50hOCKNyht8uBD2am2ISaQNkPF1xQOYHeLFhX/qFLnVYgPseEaSqYKYQgXOAxgKpovAAVap2aoKlQ1cYQF6lOLB4IiUnUIClQhJmZ4QlCLQkM7RxUtJwEcHGB3qwARKEpGZbbDJqUmBKnhy2tjlvMPLVqBADClLAueB8xnFPa5qbxprx+qxYWucUs/h5xCs9gWtbAOTgBUwaG9OJn9mqRiK84PZpaVZRb/slPuF5C6jG6qnhFMmUqWpiDTKHYUzlTpdkSO1gDUf9ND02dHLYI4hbgF4cFhy0JRipKWYN4R2VJSRWsNUe02DwSUhjXUYQjgkJwx4Q6bZgW9oaFQRah2XhL9BfZBs5CHpkAEUGHrHc8NcDKsBvhxFJdmTV2+tUBXouXizx2ZMA50hhnV1YeNIpBn92y27o8oDN0cihaJd9w0DVqhhVTbEAXDM0MmSbvMENhyixtCs8s/SATJbbYo0cWxaeyFsBk0KItpHaMciy1FtZPX0ES3/+oUKJq67Zy9z9MEVhxjsKEihJVUfWqDKzjkKJOmyx2vrZBZeHGOQoQvlzI8POD/OFChCEDTiIbNx/l9YUKGaLPOG5PnBE48YUKAzreKJ/VGr/ALO0DrFKYXg1c884UKKjn5fD1MHsx5p03lC4VML181avOFCh+qObzh+7G2UdmEn094UKM25iqt9ZGFKVUfWYhQoRwjjxiQrBPGFChLMQryjioUKGiodtx4iGS1dkcfWFCi0OpPagk/uk7YUKGKg2+iS31hDVenpChQz9IcwVhQoUUt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86" name="Picture 6" descr="https://encrypted-tbn1.gstatic.com/images?q=tbn:ANd9GcRUwN3C58oSzCq4E4hizLSITe2n1QCpcnpEVZxjlUioWu7aPOv1y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284984"/>
            <a:ext cx="3190875" cy="2230363"/>
          </a:xfrm>
          <a:prstGeom prst="rect">
            <a:avLst/>
          </a:prstGeom>
          <a:noFill/>
        </p:spPr>
      </p:pic>
      <p:pic>
        <p:nvPicPr>
          <p:cNvPr id="20488" name="Picture 8" descr="https://encrypted-tbn1.gstatic.com/images?q=tbn:ANd9GcTnK9YO141Ef98jG9Ap0LC8jxBYXd2Jc-5Fasn3b-a5TNP5sZb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356992"/>
            <a:ext cx="2664296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230425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Çağ: </a:t>
            </a:r>
            <a:r>
              <a:rPr lang="tr-TR" dirty="0"/>
              <a:t>Z</a:t>
            </a:r>
            <a:r>
              <a:rPr lang="tr-TR" dirty="0" smtClean="0"/>
              <a:t>aman </a:t>
            </a:r>
            <a:r>
              <a:rPr lang="tr-TR" dirty="0"/>
              <a:t>parçası, vakit; tarihin ayrıldığı dört büyük bölümden her biri. </a:t>
            </a:r>
            <a:r>
              <a:rPr lang="tr-TR" dirty="0" smtClean="0"/>
              <a:t>Yaşamın </a:t>
            </a:r>
            <a:r>
              <a:rPr lang="tr-TR" dirty="0"/>
              <a:t>çocukluk, gençlik gibi türlü dönemlerinden her biri,</a:t>
            </a:r>
          </a:p>
        </p:txBody>
      </p:sp>
      <p:sp>
        <p:nvSpPr>
          <p:cNvPr id="1028" name="AutoShape 4" descr="data:image/jpeg;base64,/9j/4AAQSkZJRgABAQAAAQABAAD/2wCEAAkGBhQSEBUUEhQVFRUUFBUUFRUXFBcVFBQVFBQVFRQUFBcXHCYeFxkjGhQUHy8gIycpLCwsFR4xNTAqNSYrLCkBCQoKDgwOGg8PGikkHyQsLCwsLCwpLCwsKSwsLCksKSwsLCksLCwsLCksLCwsLCwsLCwsLCksLCksLCwpLCkpLP/AABEIALcBEwMBIgACEQEDEQH/xAAbAAABBQEBAAAAAAAAAAAAAAAAAQIEBQYDB//EAEUQAAEDAQUEBwYDBAgHAQAAAAEAAhEDBAUhMWESQVFxBhMigZGhwTJCUrHR8BXh8RRykqIXIzNDVGKDsjRTc4LC0uIH/8QAGQEBAAMBAQAAAAAAAAAAAAAAAAECAwQF/8QAJREAAgICAgICAgMBAAAAAAAAAAECEQMhEjETQQRRImEygfAU/9oADAMBAAIRAxEAPwD2xCEKxcEIQgBCE4MQgVmSchISqlRHFcinOKaoJABKgIQCrha7aymJe4NGu/kFXdIOkAs7YGNRw7I3AfE7T5rCW22PeS57i4necuQHDRY5Mqho2x4XPZr7V00YPYbOpMeQVfU6Z1CcA0d31WUNTikNZczzyZ1r48TW0+mdX/KeY+inWbpkfeYO4x9Vhm1eKk0bSizSIlgj9HpNiv2lUgAwTuOE8uKsV5zZXgrQXTfxYQyqZacnHNvCeI13Lphlvs5p4a2jTISApVuc4IQhACEIQAhCEAIQhACEIQAhCEAIQhAckIQrFwShIngKLIYoCVCSVBUCU1xQSmkqCRCkQlQAol6Xi2hSL3bsAOLtwUtYvpRa+trbIPZZh3+8fTuVMkuKs0xw5Soz1au+rUc95lzj4cI0C42kx9/eKtBQACq7Uwk/Jec97Z6arpEMu4opuwUe0Pj73Lkyv96KC+ydtLrSqffqq39oxxSsrSeAUpFWaShWyKtmdrNZ6y1gfFXtjfl3LVGDNN0etxjq3HEeydOCvFlbKYII3YrTUKu00HiuvHK1Rx5YU7OiEIWpiCEIQAhCEAIQhACEIQAhCEAIQhAckJA5KFNlhwCVIEKpAspEEppKACU1CEAIQkQkZaKuy1zuDSfASvP6Zkyc8zzOK3N6mKFT/pu/2lYqztXL8h9HV8ddse5mCr7TQzVkXptSnIXNVnV0Y+3UDtYfooZYQtPabOFT2oCclV6NouyqLvv5JKbyu1QJrWqUSyxu6p+XqtPdz/BZixO2Tor6zVBmMFaJjNGlonDBX1z1ZaRwM+P6LL2Gqru46kPjiD4jH6rfG/yOXKriy+QhC7DiBCEIAQhCAEIQgBCEIAQhCAEIQgOATkwJVBYcllNRKEAShJKEAIQklCQQklKoBBvt0Wepq2PFZRrVrb5ol1F4Hwk+GKym5cuftHZ8fpnN65uq4J7goFe0iYXNdHVVke3V1SV8VY2tyhOpyq9msVSIeynOOGAXfqUvVKS1ERrzKu7trboVb1GKlWesAc1KIlHRrLK7BW9y1f61vP0Kz931w5oVzYrQ2i5r34CfQwtoummcc06aNghcbLam1G7TTIXZdyd7R5zTTpghCFJAIQhACEIQAhCEAIQhACEIQEZKCkRKqWHSkSJVIBCVNKgCyklIhAKlASBPAQGS6QXmW2g0ztAloLHA4ZbvNQ7IZZj3rTX9dArMDo7dOS06Ri3wWSupzth4fmHkDlAj1XBki4zd+z1Mcozxrj2uxt4PIbgs7a9sb1e26vGax993y4GGTJMAwYE8TkFnVs2h9kjrHcV02isOOkVpa+CwkYyezhG7ALVXfeQqN1Bhw4GJhXlilHsmGWM+iZtlOgpHuC42m1gDuJgablSi7kgrFrcXOA1Jj5os5Y72S08iCsBbbXVq1Np1TZHwbLhhujjgtDctgqkgsAAa0Aky3bdvLRu5raWPirsxjl5SqjdXTX2cPBXV7DaoM3kOkDiQMAs1YmvkBwheg9G7EHhrne4ZHMiB4KkYuX4lZzWN8/osejdgdSs7W1PbMudpO7uCtUIXoRioxUUeVkm5ycn7BCEKxQEIQgBCEIAQhCAEIQgBCEIDgE0pyY4qCwJQmhOCgDk1yWUxxUgJQEgTwoAoCemhQ7wvDq4AGJHgjairZeMXJ0iXUrhuazVvu8Nc57RAeZjgfsqRRtkmScVLtsdUZ3j9FyuXkOqMHi/sydWmCcVX3hGyRsgjhEhWtqZioFalxK52jsiYy03PSLiRSEnnHmpVguqP8ozgCFb2iq0ZKNRJdUaMpxPIKHI1436OF53eQ2QqOpZ3TitZeNo7Oy3GFVVqBInAFoy4hRyJUHWyrpyMh4iVY2So4kSlNmwkLtZG9rEKbLVourIJIXo9wWfZojXFYW7LNLm6wvRLM8BoHARqIXVgW7PL+U9UiQhIHJV1nACEIQAhCEAIQhACEIQAhCEAIQhARiUxKSkAVSw4JUgSEoBSUxEpQgFATwmhKhI5VF9UCXNIBJIhWVWuG578hxTKtTBVkuSo0g3F2U9ms4pyXSX6AnZHdlzTqlq2oPuyCSMRAxE6SBiutV4HCdXAeRPzVTUqljuwRBOW6dCN6zrj0dCbk7Zwteu8T44wqi2vVlbMcQNkjNu7m3cO7DkVTWh8rmyKjsxOyuqjeoO0S/AkRkrN7JCoL0vfqnQ2mXHcSYasO9HWt9EquTTyOa5SSd/15qkffVV2PaHBoY2B3lSbrtdqc/Jpb/mb7PeIMqeJq4SSs0NknIqYyhiixsnMAHRTNlEc7lRYWW2CmASYyA5nXctLRvkbAqbjgeLT6hYN7y4ug4sEbJxa4EA4jWe7VdLJbjshgOAMlp9pp+HUcPXCOmMqRx5Mals9EsF4iRiO0Y9T6+CuV5fWtRcWsBgZug7uGg39/Nbyx2+aYc2D2WxjgYGJ5Z+C6YSOHLj9otELnRrBwkLotTmBCEIAQhCAEIQgBCEIAQhCAhpQugYE9rQoLHEphKlEBc3FAjk1spYS9bCb1igvxY5Nq1A1pJ3J7SCoF4VdpwZuGJ57gobpBLYU2yNt2Zy0GiSo9Pc7sgaLk6mTy8PPNVLpkeq8ge63Sf0VVXtAeC13Yk5gAtJ3Ynfzgq1q2YY4N8G+oVRXs5aTDcOG4+ihmkZIiWisQYdG0BP7wyJGiz94S120zFrjiD7p4K2t7NvKBHugZatiC08pVFUJDtkmWvwnXIEjcQYB5grGSs68Xeh5PZUB9Jr5GBjPQ+iualnhsaR4KjvWxOa4VG4HIn5A6LCeOto3x5bY6ldrfh8SprKYaMYaPBRLPaXOGZGnomV38TKyOhyb7LChbwXtY0e0CZOmis6ZwHHf981R9He1XcfhaP8Adx7st/crmrVDXwfeMDmujFHVnFmb5cSJajDnxg4hpadzoIkfeWfN1N+biIgYzmAJ9ZPdqpFqo7TDxGLTwcMlW3k7sbPGA45Ynd5E/wDbqtGiIvkqJN1VQ9xc7IuwbntHhHvcI03rdXc4AS5wBAMAnAYRJ1WLutraQmJcRAjPkOAjkOPFXlnt3HF2mIZoNdf0V4mOXb/Rp7gqkzwO8z3AD1Ku1mbBeIaJJgK4sl6teYHjIhbJ12cU05O0TkIQrmQIQhACEJCUAqE0vXJ9oQlJs7oUTrUKLLcGPSsckhAaoJFLsUEhISExz9EsJDnOC4uXCva9lRatvnJVbNowZKq2sNBUCxHacSd64VqmC63Q7F3csruSRo41Fsk3hb20gXPOWAG8ngFVtvSs/EhtMH3fad3nADwXC/rOX1qZ3Bw+c+ie4wqzk7pEwhGrY2teDx7wPMKJ+OA9k4Hu2Tpic0lqes3erN4/IrLySizVYoyLm1OBOU+RH7pGIVVaqfajEh8bJMSHCMCRnh8ii6bWX9l2YxBgCQYww3rteeAa0EAlx5wBjHj5ra7VoRuDpnK02z+tDQCQCOGIxBieGHjopNps+1TcN8eYVTZ2xtAR8TCcQDMkd4k+KuKVWY1+yFC2TNcaaM60Qeaj2qqu15HYqObrI1BxlVVeuuPjTO6O9mp6K2eKTnxi93k3Aee0n2+qNvAbThgAMT+Xf5qRZj1dlpADEsaYGGLhJPnPeoooSIyHAdkHmcyuvpJHH3JyYr7y2WnrIwIGGMSAceJVXZrR11QObiBLscpIgdwHiYCsH2aSWAwCBgG7xly8FfXZ0CqmiC0sg4kTBcBgG5Rnnxx4qUmy/KEFb0UllaXY7uO92ujeA78cFMp1QzHgpFezlhLXCCMCDxWavi3Fx2W5T4nEEKG+O2ZpPKyxpX3UrP2WO2WCJdOe/CPv11t12gNAxJ1Kwl3DZAAWksFU4LFTbey88aiqR6BYbfIg9ym9asvYaphW1K17jmuuE/TOCeLeiy65IayjMY47j34LqLMd5WtmTjFdsU11ydXXU2McSmmwDiU2SnA4OrpaYlPFhE5p3UHiFFMu5R9DxAQk6vUIVjPQnXINRcS4JvWKtluKO3W6JOu0XA1E0uQmkdKkHNoPcuLqDPhCa55XF7yoLIba6Y2SMteCgWBjmOOIcCOR0wU1zio9cAaFUaXZdN1QyvVlRaieag4phqhYSlZqo0V1paqm10ZV/WYqy0Ulk0bR0U9kbs1QeGJ5Rim22sahJIBA3RiBxHFTKtKCXfZAz78vBV9WoGundn3HP0PitIqol+5WdadKKbhjkcZxwxGPHXRSLqqEjHHgcuYI3H6qEy1RqIxGeHEDeMp34eMqxQDtNOB+X3v/ADV12Vn07Kvp1T6tzKmEPBaf3m4jT2SMuCzNhJrVWU24l72t8Tj5SvU6tBlek6lUG0x4giYPPQjiqOy9H7LYXuqMLn1TPVhxB6ueEDcMJOJ0UShuyceao8a2Sr2tfbIbADezJ04D8wodLtHNzv5W+UeqhC0Au+J3E4+H5LR3NcxqEF5gcIk9wU9sUool3Tcr6tRobgABMZDy+i9FstAU2BoyAhVticykzZYCB5nUldDWafiW8aicOTlke+jlfly0a4O0S1xaRtNOOWEjfC8ivC6nUq3VvGInHcRGBGi9dq7I94+Eqoviw06tN04va0lhjEGMu9ZZY8tm/wAefj1ZgrJRWlsDAAqmw0pVyx+x9VyLR0z2XNlrNAxMKXRtjQ9rg4a8t6zNW04EQDOYIBnxUbryHgeyHCWwTgR7TZwI3Hv0WiyUYvFZ6PQvKm8w14J8Pmuza7TgHA8iF5m+8erqAB3tiW8x7TT8/FI+1Pk1KeLAJfsnGmZjLOMjotf+h/RivhX0z1FCzFzdInVGT2nEYTGB1wVmy9Hb2gcyumM1JWjlnhlF0yyLUbCgi9Bp4pPxYcQrWU4sm9SEKH+JatQlocZET9o0S/tGigNPBwTml2h71Q3om/tAR1qh7buCXrOIISxRIL00uXEVRxTw87oKCiPbbeGA8Y8Oaz1rvNzaRqO9ogkDxjyhN6R2etLiGuIJJ7InDu0Vbb6FSo4Qx5G02eyfZkei48kpN0duLHFJOyzqWgimC72i0EjWJhRrtvEvY17sA6Y5TErnWu60VXkNpu4AkQBqSVqKHRyk1jGls7AA9oiYEZSkYSkJyjFbKgir1jRTaXtPASBlvyCm1riqHLZHNyuRIEAQBuEQo9a1lp9k84WyxL2Y+Rvoylvuiu0EbJ4kgS3mCCs7aOj1qcYYGknIQfsL0r9vkRME+SVtu2RiZKvwQWSSPMT0EvHdsDTb/JdqXQu8xiHU283ifIL0U3gTmmkOdlJByI3HVOCJ80/Z58Oi16EwYPJ4j+UhP/o9tr/acBP3vMLdFlRuYPdiE+nVq7g7wKjgifLP1Rlbv/8Azas0y6o3mXE+QC1l33BUpgf1xnfssbGmLlOodYPaPcnvqPOWCsooylkk+yRRplub3O5x6AJ7rQAq5wrATIOkiV2o7R9oDyPyVjOjs60TkYTSHHMNOpS7PAAJHzGCUL+isd0cpB5c0ls5tGInGSJyXC19E6VSQKlRvIiPAhWv7O46c1Ip0IGap44v0aLLJezD2jopaKJ2m1BWaJw2YfHKSCeSzd5W9zazBjIqCWxjjgcORXrLqWnmmVKTZnZE/Fsja7jms5fHT6OiHy2v5KzFUejFSq8OqHq2AkicXnk3d3rQ2GzU6Y2WNwGbnQT9FPdR596h2ixS2GmMZ3LSONR6MJ55T0+hlovWMAobrYTvSOuQz/aQOQnxlLTuYA41FbZC4Df2k8UNrHmVKbZ6LcyDHH6JRbaYyMchCUQ5R9HNtF/DzCEjrZT4/wAyFJW/0MFFw9/yT2Fw94eaEKpYeKj+I805trqD9UISxSHm8XDMfJJ+Lke7nySIU2OKB9/bOYj70XE9JB9ykQosusao6N6QtP6FIekI4b9UISyrgh344PsJW9INPJCFNkcUKL7ac2jwR+Ns/wCWPBIhLIof+OU/gHgni/2cChCWRQhv9u4fNIekTeHzQhLFHN3SVnBMPSZg3aZIQlllBM5u6XsH6FR39Nm7p8EIVeTNVijR0Z0mqP8A7OmfFvqV2Za7Y7Kkf46Y/wDJCFdHPLR0i2n+7aP9QeiBZ7dwYP8AU/8AlKhTRlz/AEDbDbN5ZP75PokddtrPvM/iP0SoShzY38KtO9zPE/RJ+D2j42+J/wDVCEonyMY64a5zqN8z6Jj+jlY/3rf5vyQhKHkZCtHQyu4/8Q0aBro+ajO6A1/8S3+F31QhRxRfzz/yQ3+j+v8A4hn8DvqhCFHFE+eZ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data:image/jpeg;base64,/9j/4AAQSkZJRgABAQAAAQABAAD/2wCEAAkGBhASEBISEBIPDw8PEA8QDxAPDw8PEA8QFBAVFBQQFBQXGyYeFxkjGRQUHy8gIycpLCwsFR4xNTAqNSYrLCkBCQoKDgwOFA8PFykcFBwpKSkpKSkpKSkpKSkpKSkpKSkpLSkpLCkpKSkpLCkpLCw1KSwpKSksKSkpKSkpKSkpKf/AABEIALQA8AMBIgACEQEDEQH/xAAaAAACAwEBAAAAAAAAAAAAAAACAwEEBQAG/8QAMxAAAgEDAwMDAgQEBwAAAAAAAAECAwQREiExBUFRE2FxIoGRobHBBjJC0RQVFlLh8PH/xAAZAQADAQEBAAAAAAAAAAAAAAABAgMABAX/xAAiEQEAAwACAgICAwAAAAAAAAAAAQIRAyESMSJBUWEEEzL/2gAMAwEAAhEDEQA/ANWzoaYpd8DahwNSZsxXSK6WP3MW8njJq3E1hmDe1N8crcnJolUm8sGVPP7BRaf3GVNl52F0FFQy14L9OaWxmTU3/L3CVjXSz+4loiZ9nrtfpu05bDEzDo3VaPKyu/k1ba5Ul+xG1cdFbatpHOIcEFpFPivKBesLviEvsxDgLkv+B62yUr8cWhtAyYuyra47/wAy5/uNcTqyJ7efMeM4SRINohxBgFM58BNC5IGAVI5oKSI0mwC2yHuG1sAmbBQyMDMHOIGJmxcizVjsJlHwAxTE1EPkgZw2AZ6OchEp7hSkxFWR2SZWu6x567q5kbN0/c8/Vl9T+TnlSPQ6e7H6W9v+4K9Nmhb0sLLI3tilKaZQtkuxdhApXF0orPZSjn4YEesQ1NZ223ZPJX6XKtqvHJTnbeNmjRo1VJZTT2AnAEzgxDrSeUs89ywkU7dYb/EuoXVMRgXOI1gMGtiLWppmnwnszZaMNo2rarqhnjsdXDbYxw/yKZ8i9O50o7DVHcGoisuRXnESx8pCnEzAJTJaIwEoWKGSic4iiUmG4kNE5M0OwKSGNimxZgwZRBa2GoBimhrzRVrFiqylWmdVpPDP6jUaRhN7mne1237Fa1tdUvYhaV4rptlat7/gaWjCe2dt15Q2hb4R1eOxy7sumIx5i/lNvSnqXCzzjwyhnD/mbfwsfBp9RquMX5cse5Tq9MlGFGSlGTr5+iO8o99/k66RsOLm6stdN6m4yXjbKzt8o9RDf7nnel9FnJzcouLppcpr6uf0N2xyopPtt9iPNTrVuC+9GTp7jYsKUSEjldcSgkFsXUqpG02DaLHT6uJae0uPkouuOspNzWMZW5Tjn5RiXLXazrbwKqosY2FVUdsvJVJL8gcDJAqIQA0A0NwDIIEslhvAAGDJAuIbRAGAxMmOkJZsFKYWBZ2RbQaGlWZl3VbGTRuvzMO7nqaXHYrd0UhWUNcu+DXsrVRQq0oLZeOTRhE5eSXTxV3tygLnAeC4kF8YvUOlKftn9fJQsegxVRetKUUuNPf79j00oASp+xWvLNUb8UWaUalP08RS2i1lPt5MqnHxx+pytl7pPlJ7MfTppY7DX5YvCfHwf1/YlEGSG6RFSRzS6qwVUZWnSbLLYLkCBmVGdF+cAW9ZqaT5ytL9y7PBTuKGfb3KU9wS07D2MYvCzzjcVVRS/h+7nOm1POqm9Or/AHLsXah3e3kzGT2ruJziF3OaMBbQsZIWwgFohBIhRMCJihrQpsAhmxWBk0AzMFgBtASNhoW76tszKhHLz3LNxUy34BpxzgNpdEfhdt6eF7liKFwQ6KOK8vR465CME4DwA2Sk+BwQznMGUxdHxc2QpFedfAHrg0ZouSqlepMD1AWw7pcwutUKta/UOXuPuHpjKXOE2eWr125ZfLZelPJzcnJ4tj/Oo54ZftLqFRbM8q5NPDzlcobb1pRepbNeC39Lmjn32990eLTe/wBL5Xv5NGtEwP4e6kpyXnGJLx4Z6GoUpvily/61XRDCaIwOiVJC2NmwJGACIwEQ2FgAMZwKkzMCSAYxoCQGA0A0MAkYxXwMoL6s9xcSxRjuLb06qe1qmh8RMA9RxS9OsaZJiJzOlMFLJL2bMLnVjFZlsuBiaa9uwFajlYZXtYSjFxlwpPT8C+jxkwmtDwUpzwy26nZYfsU7yDFMdRnlD4op2ki/CI0JTAKlPbHZ8mNd9GcWqlP6tLUtD74eT0DiDpL8dpq578cWjJeboV3WrzlUo+pKccKME1peMJ/+m90r+GfTpt1UnKaw1zpXj5DpOVOWqGMvldmW/wDUEcYmnB/imd8csTH7ebf+Nas9enmum1pW9zjLUVLTJ85iz3Tw1tunw/Y8N1WtF1VOO6ez+D2XSrnXSi3ytn9jbpZrMR2NgMbUQlhTBJC5IZIWzM7YhhxiRJBxiZixkhcgMCTAYzALRmA0BJDBcmY0FUF+RZQEKZZ0bAmOnRWflAonSZCAqs4bPUoFzG0pGfcV8E2XUIvusrt3JKWjppyFTjlMT/i0+GMhLYA+MxDGu7GWcxzrfGNi7Toz9JervNfp2z7h1GR6c5f1fkJM9YP7VKMcTwatKGwq2scc7svQpDRBbTElOIGkfNC2hi+IMCa1FNbosYBY8SSasqr01dtjb/hySUHDG6eW/KKziWOlyaqYWMSTz9jo4rdubm4/jLVqYK7HzQiovc6nmFSRyRzYcTMFgyYzAuSCxMhUx0hbMwGgWhjQLiAcLYuQ1oXJGGIWFElz29hWs51EGVojsakKqsmMwtOThvXt6fFbpm1qDlsZ3U+naMOO0t91yemp0St1G11L4J1jFZnynHkbfq1SE/rbkuGu690b9n1RTXP7NfJlX/T8vKWGvzK9unF7bP8AUe1a2jr2Ws8nHPjbur0+ssUGZFleqWz2l79zUt5HN4zE9q2/TRpRHMTSYbkMSIBMTJhzmInMC0Q5zBcxcpgORmmp2oKk3qWHpeeXwVlIJVcfYpScmEeSuxL0U5bFaY+nNOOduFx8CKh6cPCtGSEPICCyYqWLkFJgSYWKkiMEsnBmwtgtDAWAxbQqSHsTUMOK8piHcrILoN8t/YH/AAqXYnazrrxphe/VnsalKae5iVY4Oteo6HiX8v6HPbt00jHpEROOQKFTKTGsTFGZcWaZl3NkvB6GURVa2F7Xjl+peUq277bNcPuaPS76WpRn9pf3L07L2yTQs0nnAJnrssxHuGrRexMyIcETFkalTkV5yGzZXmIvAZMHJEmRkzSnJwOTmx6o2ludLqL00l22fkdNGR0eo1KS3xLDT7ZWzNSTPS452sPF5q5aUo4Eljo4hsXKRMgAtiUSzsENmHEMFolsFs2CGaE1B0hU2Y0EqBDpjTmjnl3wpVqJl3NDBuziU7ikTlSO09BvtvTb3jvH3Xj7G1rPH1ouMlKLw09maVl1pS2l9MvyfwJMfg0T9S3SGyrC6T7hOqLp8G2QmB6hMZCSMLaewubOUxc5gk0QVNiZSDnIRJirObIBbBcjYEyNsXORzkKqTHhG0tHpcln+p77LG2V7mvk8/wBNrNvGXjwsYNyD2O/j9PL5o+RqZDI1ENlkMDUYETpsmLM2JBZOSMmHESIOIaCOBbFVBkhNRgk2JJBTCI47IDJCKsSwxc0TmFIlk3VEzatLuuUb1WmZ1xSw8ijaNhVt7+cfc0aPUUzLqU8PK4Z0Vh+wJrEp1varcjdj6VyYkZsbGuyc1Wi7d9cXOoZtO88jVcCTCtbQsuYuTFeqR6gMN5GNgOQMqgqdUOEmxkplarVAqVirUrfiPWqF7rVtcqM1JrKXKPVWtVOKa4fB4q2rPUns/ZpPJ62wqRxhZj30vtk6+Nx37lfygZMHJDkWRxzCUheSdQRweQWC2Rk2DgmC2cmQwjEBkyvXlsx02VbiWxpNh0Q0jjjmdTsASIOFkxFQqV47M44mZnVPHuRHg44ZIdJhVEccAQpk5OOBIxItbOdVnHAw2o1vAuUjjjYXSpyKspbnHD1R5JHRe/3PY2MfoWct+XyQcUql9LhEkccViSIBZxwdALZLOOMZGAWccHRLqFCtN5/E440hL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2" name="Picture 8" descr="https://encrypted-tbn3.gstatic.com/images?q=tbn:ANd9GcRtHUsp-Os5hz2B9Wtb6r0Sj1j8AVv1NLUk-UBJWPtxO7uvrl3o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221088"/>
            <a:ext cx="1905000" cy="1419226"/>
          </a:xfrm>
          <a:prstGeom prst="rect">
            <a:avLst/>
          </a:prstGeom>
          <a:noFill/>
        </p:spPr>
      </p:pic>
      <p:sp>
        <p:nvSpPr>
          <p:cNvPr id="1034" name="AutoShape 10" descr="data:image/jpeg;base64,/9j/4AAQSkZJRgABAQAAAQABAAD/2wBDAAkGBwgHBgkIBwgKCgkLDRYPDQwMDRsUFRAWIB0iIiAdHx8kKDQsJCYxJx8fLT0tMTU3Ojo6Iys/RD84QzQ5Ojf/2wBDAQoKCg0MDRoPDxo3JR8lNzc3Nzc3Nzc3Nzc3Nzc3Nzc3Nzc3Nzc3Nzc3Nzc3Nzc3Nzc3Nzc3Nzc3Nzc3Nzc3Nzf/wAARCAC0AOUDASIAAhEBAxEB/8QAHAAAAQUBAQEAAAAAAAAAAAAAAAECBAUGAwcI/8QAOBAAAgICAAUCBAQGAAUFAAAAAQIAAwQRBRIhMUEiUQYTYXEUMoGxByNCUpGhFRZi4fAkgpLB0f/EABkBAAMBAQEAAAAAAAAAAAAAAAABAgMEBf/EAB8RAQEAAgMBAQEBAQAAAAAAAAABAhEDITESQVEEMv/aAAwDAQACEQMRAD8A0YEUCAizqcQ1FAgIogBCENRAsURB3joAuukruL8Ur4dQXcgHXTmkrPyq8LHa2w9uw8meYfEuffxDLdnPpXahR2Eyz5PnqNePj+u6jca+I8viWT8v5jNWN9CdD/Eqblcpyk9+pHtJmNhciGxh1Pb6xllBazl1rr6v/wAmFy26JNRCWoFeoPIPYd5zsDLvlXkH26yyaiwgMP8A2+0jX4xVwrNzN3OvENnpAfZJ2xM5lH1vtuTWq12GzEKuiaAG/eVsket3Q9WP/wApKpt5xoN1/wCoSKebqToaPfUfXsvsKN/4gFxj84UK2iD26zb/AAV8S3cKtWi1mfFfwf6TPPUtcEcwPKPIPaXfDLkdxvox8+JO7O4Nbmn0Nh5FeVQttRBVhsGSAJ5t8I8ebFtGPe38o9Ov9JnpNbB1DL2M3xzmUY3H5pwEeBEAjwJVoIBHAQAjgJNpyACKBFAiydmTUIQgHm4iwEWdDnAEWEWIiQiwgAO8S2wVIWI7dvrHCRuKDWObO3L2H1mfJn8Y7Xx4/WWme47fZZSeu7bG0i+FHv8ApMjk0qrVVpv1EnZ8jfU/qZb51pauwAj5r9Cf7V8yJw9Dk5yFtciqGsI/pUDtOLe+67JNdQZNXykRda5V5mHn6SPXiMx5Au2c6Mshj3Z19tip0Zt7lzhcMNFJybfAJEn60uYs3xDFNSJUg3Y3TXtG0cGL9PSzEb69pN+VfxHiDDFBYjpzCaXhvBbKtJb6UHVm13P3h9aP5ZH/AJeuscVojEnyF6CSMj4bGJRtkAYj8z9Sf0noRvwsOgqnLvXcePvMvx3PGUGrxTzsR1bXUfaEtp9R5xn46V3GtCCR3Mh8jFuq9PvL3JwLaySy6Y9evecV4dZ8trrQQnvr8xm0ymmdxqsVig1yn/Ms+Eh3vU1leU9wx10lbk0utgUHqfBlzwOjWRXZcvMia5R/cY0VfrnV4l9FVmwr9AxO9fSesfCGa12EKbTtk/L17ieNNZXfxS6rJ06E+mzfYaHj7zZ/BPFDjFKrbQ/yW5ef+5f/ADUUvzluFZuPVhHCc6HWysOpBB7ETqBOis4AI8CIBFkmWGoCLEoQhCA083EWJHCdDlKBFiCO1AG6hqOiagQ+0gXv87hvzH3oFyD766Swd1qpLHXMzBF+5lD8bZ44Xwdak6O6cqL9N7JnH/oy3lMXVwY6m2Iycn52U4X8u9GangPBX/Al7F0bupP0lN8DcCu4tlC25Sa97M9QzKUwaVAQsVGgomOX8b4qrE4dTQnKFAHmR+JUvmlMTF0FB9ZHYTo9mbeelQVSegBiV5mXw8r83FVq/dT2kaaSrDhXB6sCkIiAHyfcybkYzFPRrWu2+kMDidF6+o8jHwZaKAQOXRj+Rtkc3BybVIfZTxyrr/cgpw1kHLUmmY9WI2TN69asNMNicjWlYJCrD50PWLX4cr212WCx7hT5+8oeOUJWCbAFqr66956DnsFQtZ29ph+KYtvF8sjqKFPYeYBiqsB8q17lU8nvqdmFmBWXTo+tD6bm8r4UleKECcqAddzJ8fp9ZCgaHYCVMu0XFH4fdXbnVkqdKgDdNnetSzqyq8XMe1XJXXqB6GUvCXdeYVKDY7aH7Sf8RP8AKVvkIeStQG2N9feaXtn49d+BuJ/icJaLLOdlG1bfcTWCeOfwnzbcjiJRtlSN69iPE9kXtNsd6ZX0sWJFEDhYQiiBwQhCI3m8dEEUTpchYsSKIAogRARYBF4r/L/4eARuy7f/ANATGfGXzeNfE9eBj7bk0gA8a6T0XISrnout1y0aYb99Sv8AgPgi25mXxvKXbO5+XvxuefbvO13YzWMi7+HuF0cD4dVSFAcKNn6xnEchGfroAeTOnELy1h7zL8dvz0qP4NFLe7DepNv4uRbLl0A65v8ARncCvJQhSG+mpgOKY/ETwM8QXi1pyEYc9aqAFEifDnxdn/MGJko2SeY/zFTTKPB358yvjofXem9GKtdpCjQ9pb4dhVQpJlFjZ/4pQzdx595bYLh+sz3pa4A2s42ggE9zHK2h17ThdkgbUd5VLSqzKLb7eWxun9o8Ri4VVS8iqNDufcyY+Xj19LDrfmN5ksIKMGU9diRo9oGaqiojZ37e8w/H6FVW0Rtu83PEUIUspP11Mbx2tGAbfMwP+IT0VUcHoRXFx3pP3lrxOhbOH3CtCxsXWwdaHmV1JBYVUdt7Jlxi5AtVig0F/aaSscmo/hXwajDxzk1uHLjowno4nnH8L7bq8nOw7d8mxZXvwCSNT0cdp1bljHyiOEbHCI4IsSLEcEIQgbzgR0QRZ0uQRYkWAKIsQTpQAbAWPpXq32it1NnJu6RPiey1aasas+uwr+g/8BP+JseF44xOBUVkaYps/rMvw+g8T+J/WN11qW39zof6mt4pcKsflXproJ5+P7XfryKHI01h17yPZSG6TrzeokxGHN1ElpIp87htVobdQ6jR0db+8jcLwsbhbs2JjJXYRosygy8aot5ka6pSCD6vvHMtDSnprdbXC8vV9+nsJpeFpyoNyurrRDpQP0lrityJsjRke0OuZkrUu9yofLaxjrcOIuXu5WJ1M9m8RuxabslaLPw9R0SNbjk2FzfTbemgB+sr1rz+HW/OrXmr36lB30nPgfxVh5rCsWtXYdgLcNcxHt7y/wDmrZtSAG11ErWvS6pleSmbjMy9DrqDMd8TH5aMwrA15mhcfgswMg0lnQj2ma+NbimL0PVm1I12NqKnMWvHIUass7faW+AxqVeVhph233MzKnldCV3rQ+0vMciy3HKDwda7695rIyr074AVXyLrE6ha1Un67m5md+C8L8LwwORprTzHp410minROoy/RHRBFgIIsSLEcEIQgbzkRYghOlyFENxIQBQZP4ZclCZFjKrOEHID95X7ioSD7eJOc3jYrDLWW2g+FMdfl35uurnl3rXY/wDeHFr+Z+XcssCsY3CKlUa2vMf1lDmEtcTucNmpp343d24/7nZKyVnIDRE78wC9DJaGXBUUljqVNlrXWctSnR7GSuJOfk7O9bHN9pn+OcY41gZuOmBwyvKxHGyU2GHv17SfSaHHxWTRIJPvJFhCprtOGNxVK61Nml2Oobx9I++8XJzKvmGjRMuouOYdx1lBxPD/ABVNuPYzIlo7iamscygmQ8nFHMenMh8e0JdFrbzH/lX5OTa2Tl/LC+qtgD3+ntNN8McUsz8Pkts3kYzcpPuJohhKfSSHX2YSPXwOnHyDfjKK3P5gOxlXPcTMZHTMHzKVB7hhqYX44uDZlNJOgvqM9FanlQk+J5L8U3i/jlyA7K6EWM3Ra4Y9+sitRyEn+lx0M3fB+HfPycelEQ5FhBJU75V9pgMbVWQh0S4II14nuH8OuEPTiHiOUv8AOuHo34WbybrDK9NjiUrj0V1KOiKBO0RYs1QWLEixKLCJFiMQhCAecCLEhOlyCLEiQIsC4Xv2iTlb2IYEiKnG8sbXDatdvlj9pnMht2GXGLeLuCUMDvScp/SUNzeszh5PXocfhwYA7jmbYkYsSugZn8vjmZi2vW2PsKehEz9aybvTRWEFTvr94Y9K8uuw9h4mUT4lNlgRyK2Phum5Z4/F1YadtER/NXePLSTxnglHEMC/GsJCWL0I6lT7yL8OY13C8T8C2S+UqnStYOoEuMTJS9RyNv8AWd+Re+pKPBSvKmotgB8RV6b6QaAjmle+wklaByRtRAYSXzqO3tDRVR8ayK8LCttsIAVSZ4alz5PF8jII5gzEz0X+JXEWOsOo9O76/aZX4Y4aXZbTQbOd9hPeVjZjNo1bdNF8B/CFvFM5crKQrjIQeo/N9J7fTWlVS11ryqo0B7CV/AsZsfhmOllao4QbUDtLITrxmo5r6eIojRHQBRFiRYlFEICERiEIQDziEIhnS5BEixIEURxAI2RGiOHWAWvA7+ai7EJ7HmUe++8g5W0tIP6zhhYrji+LbS7A8/q9XTR79JZcVo1Z8xeoM4uadu7hy3igKekh52PXf16B9dyO8lL594j0h12SJhLpvLpmsvApKlbk0fcDYkAcLdSTi5PKPbm3+8012KfAJkc4CkEtWPuJX02x5eu1JiZ+dw3IBvHpB/Ou9H7zX4nFacqpWRxzeRuVy4VCjTqda950TGxa2DVIqH6Qtic8pl4u0tBG4ruAN7lUcyukdWH23OGTk5d9ZXGpIB/qfoJKEnN4zXityJ6nJ107CSMPJtZSzbYa7yq4Zwa53L5ZB67IHmX6olS69o9FXn3xLwXiOTxYXWJzUXPpXXx9DPQvg74XTh2PVbkoOcD0KR2i42QKrAWrFi7B5TNRjWi6pbF7Ee814sccvWPJlcfHcRwjR2jhOlzw4d46MEeO0mqLFjYsRnCESLEoQhCAecQhCdLkIYkUwAJOgNn6QIk61oz6CqT9hLTh3Bi6G/M2lajYXyZJxLua8ha0rqXsAJnlySNMeO1y4bw+6q1b7QFCAto9+0gjLDPZRaejElST2Mt8jKC2LSW9VlLWsPpsAfvMjnPq4ke84+XO2uvjx+YluwVyO2veIt6jvOKk5FPMG9Y9/Mr7LLK21YpHWQ2lXCmt+x/zFtNaIST0lOmaQeVQWY9gOpMmU4duQwbLbp4rB6frAzLLXyCVxq+Yf3N0ESnhTWNu+5j/ANKdJbJUiKBoATptR2AhqRNqJRgUVflrAPuepkvlRBttExrONd5HuuAGtwuRdu75Cr2MiPe9r8idfeRGYtZvm0J2bKrpXSDZ+kWzTU9A2T1EvuAc7V2OT6T0AmSossutHMTonoo8zUcPZ8JOUje+rCacX/W2fJ5pegxwkerJrcc29A+87ggjY7Tr3K5j44RgjhFVHwiQiOHQhCIywhCBvNxFgoLHlUEk9gJbYfD0QB8j1P4r9vvN7ZHLMbUXC4bdl+pQFrHd27f95cUY2NhjlqHM/l2HX9PadPmN0XYA8ARpG7Cx7D2mOWVrbHGR2dmOO2/6umvoJEx69ITrvJVvRAPIEbQPRr2kaXtUcbH4fOw8rw9TUn9x+0zuax5yfE2XFsEZ+A+PvlsB5q29mmJYvt6b15LqzplPiYcssu2uFFFxUEb8SLbkWlxWp5uY6APvAvysQNThz6yEY+HB/wBzOVemouwKMCwLUm7OQc7HydRFXrzbIJl3mYlf4VrurO3UsfEpCNSrDlOJsHgMPoYxr17Han2PSIzsvbzGOxdf5ibX3EkGXZOgdSBdlb8mOy0apSwJKHt9JWMxYnrEE35ux+aPFwrqYr3Pk+JCqcswRVLMewljwXh12ZkG3LAFCdEQefqZeOFyTcpFn8PY7Kfxl35R+Xfky1fINhPL0EjWOLGCoNVL0VR5krGr2BodfJPYTok1NMLd05DeVHKwA76PmW2Jk2kKHUa99akEMia0eY+861uOcFySPvGFwrq3Y7jxIdQAI9Oj7iTO0qXZWHCLGCPEdIsWNixHCwiQgbO0U0YeN/JBNjd3buRORb69TEts2AN9oxerQ9Lr8d6z6gZ0B26j3Oz9pyTyfaGO3NbY2+igKIg72MO24+k66e8j75mnRW66gaToGVXFuEUZ/qP8u8DQsA/0feWSPsQfRHWKzY3p53xPhubhsS9Jdf7q+olTW/zMiusggs4HUa8z0nK89ZVPWgtVyi7B3vlmV4/40nJ/V/xJlGH8tegUAf6mdbvLnJf5mOzeD1Eo3Y7MjJcpra8yVglTZpgCD4MhMY7Hu5LAdyFIPxDrCL0r2J2oPiVeFhX5bgAcqnzNdxLh1PEXoyH/AKRpozkWitmUAAelR9TNuPCXuss8rOogcO4aqbqr6tYfUx78suV5KaSqDSjoPtGYWkptcfmZuRYKDbcEH5V/ebMnbFp5ztugHf6fSSLbgAEQaHsIy1xSgRep9pxqR2YBRtj/AKgK6858DZ9pKxq272/4hXWlA2ernuYvzC3WILKl/SB47SYp2srcR9r17gywrMFenxQYkBNEHgwiCLEBCEIBlcgAHpGVdTCEQdiSEMbhn/0xPksSYQgZ9RPWdB+aEIjdN67ReYsDvxCEAg5B6mQW694Qk0JSknB6+NiVDd4QnPn62x8cHJDGcWY7hCStfcMY2YrB+o1I3EDo4Sf0tds/oDCE34mPL67V+lEUdvUf1j8LpWX8whNWZoYsxJPUmWVSiur0DW+5hCIOTud949SdjrCECTsT+r9JZUnpCEFzx0hCE0QWOhCIFEIQg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6" name="AutoShape 12" descr="data:image/jpeg;base64,/9j/4AAQSkZJRgABAQAAAQABAAD/2wCEAAkGBhQSEBUUEhQUFBUUFxQUFRUXFBQUFRcUFRQVFxQUFRUXHCYeFxkjHBQUHy8gJCcpLCwsFR8xNTAqNSYrLCkBCQoKDgwOFw8PFCkcFxwpKSkpKSkpKSkpKSkpKSkpKSkpKSkpKSwpKSkpKSwpKSkpKSkpKSwpKSkpKSksKSwpKf/AABEIALIBGwMBIgACEQEDEQH/xAAbAAACAwEBAQAAAAAAAAAAAAADBQIEBgABB//EAEEQAAEDAgMFBQYCCAUFAQAAAAEAAhEDIQQSMQVBUWGBInGRobEGEzLB0fBy4RQjM0JSYrLxBxWCouIkc5LC0hb/xAAZAQADAQEBAAAAAAAAAAAAAAAAAQIDBAX/xAAhEQEBAAICAgIDAQAAAAAAAAAAAQIRITEDQRIyBFFhcf/aAAwDAQACEQMRAD8Axrl6HLnFQWRiByiSoyuBTArHLXexFEFzieI+qx4W79g2dhx4uPkPzV+L7Fn01lYWAIsbnkBu6/NINubd1aARlIINgNJgc96sbc2gAIky7si4AHP74L5z7QbVzOFJhLi60zI68hzW2WWozxm1bbntLUquLKbnHcXabtZ3GFRweyWt7TozG8uvHO68pYQAwCezqefy/MKT8OSZJ48rc1y27dMx0uU8U1hhok8h4q/h68EOEgaEXHRLcPh+cDjvPLkrAcZtb+W1+8qauLtaWyWyW/wkyNV7SrsMag8ED3zgNPy+vzXCgXGSB3gweoUmvNqzw6FEFKNAY7/WyrUcCJ/I/ZTbB7PA39EK0pMwZc7v36q5U2bkI808wOCHBTxeE18k9cD2zFahPf6/mhvwDKoyVLjc6NOId9RfRMcZSAmR9/VL2VgwmN9r29VMuhYUMdWwFUZXE0wYHENMHXfZfQthbdbXZnZcxBaDHC4GlhrxWZ2ixr6JvyBO6Ii/KT4rMbO2k/CVGwYaTIE2Ei/Tkunx+S41zZ4PsuGEuB5fLiEzxWnMXHcdVnNhbUbVAe0g5om9wd/LpyWnxFPMARqLj5hddylsrm1p87/xHaM9M78pHmsXK23+I1/d9ViSvP8AN961x6RLlEleELoWakgVIFQUgg3SvJXFdCYiQcouKiSouKrSkw5TlAa5TzJWGJmUSVEPXmZaM3sKQaoogKRvWre7Bd7ugwA3IJ8SsIxayqS2k0AkHK0ARfmFv4Z2zzqj7Q7VgOdeTYAnh1WZwrgz9c+5cWgSbxvie/zRttYn3lTJubdx0AjXx0SnE4gvMWDRaJG6I7rbu5ZZXda4Q5xOEDHkj4XEnxv9FWkOdE6XPJFbtAe7DXm8Rx8fqhUqlNmhnf8Ae9ZNh203OcGtF+OmUc1fZTbTEEl7u63mq7cTDZ+EHcBpzPEouCDnHh6+OqDWcPRe793KO4A/TzV+lgeN/Py/NEw+GsrlOgE/iNgMYBwV7DNnTxUqeFCtU6MImJ7WqDgAvKr5UWhc42VaIs2jQkLPe9GaHd3VajEtWa23hbyN4v8AVRYqV5ia0CCIbp/cJNtHZ+cEandbyhXMBihUplj7uaIPEtFge8Wv3cFHCOJc5p1YbHi0iR98kSosVvYr2iNGr7uobGx3zwNrSvsWyccHMgSbSDM9J4r4Nt/BupvzttDvI3HnK3/sB7Re8YGnUQRrMDUT8l0ePJz54rH+IjpdT5grGOat3/iIwEUnAG+ZYmFj5vtSxnCuWryEcsXmRYSqCDV7CnCi5USJUSuLlFXDcVFy9JUCVQcApqDSiJmGGlerxRLkUhZUwUBhRAmBGO7Q7wtTtzGwJEQGi3PQd9llmkQmW06uYC+ob4ZT81phdSps3YzWNr5Z3lxVOmwk3+/zVuvQBcXdAEKm3tDlfwWO28jsRVlx3gAW5q1g6d+65+g58+SqU6Jc7hJJM7tyvscAIaZ3A/1HmUjXKYzm+g0CeYNsJdgaFkzpWRIZhTerDK6oNepZoVEb0sQiHEpQyqje9TBkMSonEKkHr0ORTW/fyluPo5mlWA5SLZCk2NfSLMTMWIdPVpB+RVjDXIOpFu8ajylF27SIqNMaTeeNl2zWbvPkJ+pWdNPGYAVaVQb25T4LPbAxbsPiQCYFnDqYI8QVr9kjNWq0zvYAOo/4rObewGXI8atc9h8Q4erleF5Z5xu/aeoX4NrhcB4PINcLRwv6rErTsrF2zDO7L/ULrLSq8s3WWKRXShF64PXPYoSEN4UwVF4TlLQBCiURwUFpsIlDKKQoEKoTwIgQ4UpVhF7YN7Lwx4ojn9Rw+nBeCnY8PMXCVMKSj0ROigymjU6Z0FkkjDDcTCJjnFlITc6N3Kzh6Abvk+nNU9p15twEX4ngEul4wvInuAJ05wgUaZILvxeUJgG9h3INA65j9FxohtE8BH31hS1KnvtwH5eqZ7Lwc5baAed0ufRJyzvj5JpgMbExxTDQ0MFAU3MhKT7Q5dV4PaJp1TGjX3ikKiVf5sx2hRaeKlPZU0Y9FbUS+nVXHFBAM/fo9ESkf+ctbqoj2qbNktxWmspYWVaZhRCymF9qS42nwTrC7c4hEsFxpT7UYYy3vVTAUIzHcP7pjt7FNfljWURtIBsx8WWfCFln2udB7PZGJB/iDPAA+pnwQNv7OzUqnFrg8d1wfVW8O3/qWc235RFvvgmOIph0zo5pnukfROVFhC7s4ANNsxHgDKQOWr9o8GBRY6m6WNs5sXBO9ZRwWmV2w1oNwXgUl0KKbg5eyowpAKdBEhQLUYKDgmSEKLmqcqLinAgQuheEryVrCTLZ0++5SYY+v1XNF9VYI+4QAnD+30VrA0ySABJNgOChSwxcdLcYgeKYUiG2BDZsXamODWi/jCBoWtTAGVpHFztwA+Q+fNZ3F4kGo1rdCY0Mm93HmU0x+LGUhogbydT+I/LQczdIdnjNXaXcTClcNqlEe7cb3eG8LAAf/SntGl+qjmPL8kXHAe7ZwDi4/wDlqjVqchg/iif9X5FRttIo/oMOaOXokOOxJY4gbiR5rdYikC4Ec/C5S3FbFDnE5dU8aLGJrY2rlzTAmNAhjFP33ji23itbW2KyIIICB/ktIR8Rjdm+S1mmVxy3wU4SqTqIKeYEEotDZjHPDgHSLcoTjAbKvopsVyr06RVfFUzFlrqGyxCqY7ZXJPQ2+fYypHEncEtOPcNIE8ib8FtcXsxjagec0gQB6nRUW7Jok2BbJnW3miSFZleiHC7YrCbSBEkNmE92Z7QOdqJ5i/iNQmez9g0wCBMEyefVNMP7N0dcgPl6JXXpeMs7L2P968HcBc8Pu6c4llqQHEnoFA7Oa02sOG6N6NXeJng0NA5n+6wy7aOw1MjEB24MA6m6sNfOYcCfSQErOL/XuE2blaBuHZhWcJVPvXDjB8EIL8ZXytqUydSSO4GUhrNtPiePAppt9/6+eqVZ7xuK0k4ZZ5boYK9Qcym1yExNTaFAFSDkaNPKhVCpF6r1HpB45ygXIbnqBerkSmXrsyDKkHKiXKRVkVY08VSY5TZUuglx9dx8OPkhB2XmeP0UWA7gT9+iI3DTqempQYNR9iqmzz+vYAJJcOgTKtSAiB43XbOwWR4eRcm3IDU+iitcVzH0s3uxuJM/hEq9RpyQ46ajwt98l4/D5vdjS5J/CB5fmi4h8PDeFlDWJAXnkU2wNIHUJcyNExwNSADxE/VKcZL9LlTYzHC4CqO9n6Y0CZU8VuQMVtJrRcroY2VW/wAuAFgi4bCXQKGPNX4YjimOza4bZxuls5F6lg7IFbDJkzFs4qrjHZrNKexopxGyg4XCqM9m2yreK2iaLgH6HQ/VWKO0Wu3o3KNWI4bYLR/ZWauGDQi08SOKq4/FDKVNujkJsU+XQNN/d9+i6lSzOE7u0V7TZqegR6pDGOJ3AydbwJ9Vzd1peGX98XVS4fvOc7lEm5+9yZU8XFQgcJJ52gdISPGYuAA20m+8jQgE73X6coR8JVmOEBVUPfaF3aHMen90mrPiBwAV7a2IzVHcreCVPctZ0572k511NjkDepgpjY2de50HMvC5BbENRCe9RlRKQRc5DzKbghOCqE9LlyipwqJbeTFl42u7u6LmVcp4q0zE2u1rhzAHol0HrQ53H0CsUWgWGu+FBxzfCSP5foUUDI2N58gjahm0s7oaLN1KI49scrAdUXDsyU7au15D79VWDjmtrIhZ1rieNgCTuufGQPGEnfiJc48HeX95TLE1IZHU9Fndm18zqg5jykKY0Mv0xMqWPBpGNWOno781nXugr3A4kZwDo+Wk/isPOEX9qlaA7YgapBjce6s6Abbyl+Nxrh2dLwemqsbICucoypjg8W7D3EkHdzQ3e0dUun3ZA3GZTIUgQosw0WgOad1o6HceaqxMtVWe1T/so+B9s6odHunEHfInwQsRsMSHNFj49eaZYDZ4GoSmLT5fx5tKsawl0g7gNyVYLHmk6HOtukFaasG5Vkds0xKdxTK1WF2pNpG7ioYraTdxJ7h8z9Fl8LjS1pnXj3j5D+pXsK+T69/esq0jTbM7WUGwmT3ASZQdqYiGHcXSe6ZJPQFo6KWBqww/h83H6JVtbEZg4nSIjlw62CnGJvNZrGO7A4kgkd+Zx8iAr+CMNH8onw0S3GPl8czJ77H0TmhQ/V6a+Q3J0r0V1TOup+qCaavPo9oNvfRCrUcpIOosr257FMsXhCPlUXtThAyoqZaoOamTwrwFeErmoNxCGWoq8IQAw1She5VINT2TirFEoeVEYFVJeogDpde0XZ337z3cFX99AjxVjCCxPG31Wd4XjN1dr1Z7z6bl5TZ2hO5QpU5JJUA+XkjQCApvEazmmbjInn9/JZbA1cj78SCtTSbLHNGsGOllkMYLuPHUc5v5yliqmmIvdUd6HhNoT2Ce1u5jh3o+cFMbA2vRzOkfvAO6nXzlK31a9P4T5LTfo+ZjT/CSOhuP/ZRqYQOEEWVY1N7ZyltqqRdxB5JjhKtYus6RrqpO2YJMQD6olDDOYRlBadHEXnoVVivjl6W8Njq8lhJjj/SVRr167MxL3DLzKuUqr76zYDs+HqV5XwTnuDssnfJgcrJKny/RVV9oqzWiHlxO6VBuLr1iMxAHIfMplS2KM14J8grrMEBYffFO8CyzuqmDwpcYmw+yU5w/8LbXj6uK73WRoaB2nQTH+1vT58kxw+FFIZn2PDgN/XcsqJ0s1KmRkbzp6Dy9Uh2rjQwRqRf6DvRsVtGTO/cPkEjrONR8cNYvfgO71KOoHbOw5LgXa69TvK0FMSwDTfHJU8DSAgbzc8h9+inRqOL3Rugd26FIplSysp+9eLs05k6BZutXLnEnUklNNtYoCk2mNSZPcEkCvGMM7yLmUCVGVOLJoQKE8qb0IlOUkXLwFcVMNTU8AXpC9AXrwp2EAvMy9yroVRNHhdnhFNAbnAqHulQQKb4Gl2R1Pn+So0KKb0KRDOZEdLqMl4AYtxDOzv8AslebOZLSf5gPAEk+aPjafYXbI+EDi98dwbT/ADUNoOyvke6dGuM903SPa+Fh7mC7xMDe9ou0ji6CO/vT7bFOHuA1ILvFk+qQ7UcKlKjUvm7VIniWQWnwPkiCs9TfD2k7rz6Jm/FsDhJgHQ7p4KOKwxqNn94DtO0nW5HHS+/XilOIYQImYuDB7ju7leto3psMGZpm8gEfl81YawELNezGKdFVrjYNDh0MGP8AyCb4HHg9dFPVsV3JUsRTix6FBbVcNDIT5tBtQcUF3s8DoSr5VjlYW08S7qj0KhPxFW//AM2R+8rDNiAGSUrtfztBw+Dn4bdCr1LYwJBc8DuuVLMymP3j1ACqYnbLo7IyA6ZR2ndxNwOam2o7Nqho0LgS+N93f8fVZfae1S907tw3d5VLHbQuWzzde3ilWd1RwaLA68SBvPAckpBvS47EF5ysuTbNwG+PqjEe7py38LeZ3n75q3s7ZsNEWzaHgP4la/Q5IOXstgMEbtJvp3pWqdTp5AANbD6lXMNg8rY1dqfkEf3YbdozOP3v3eqcbDoMAPvWu7W8tJvN7jS8q8PHck26jB48OLzPFVl9Cr+xlOtPuqwmT2XfI6rO7T9jMVSN6RcP4mdseVx4La+PKenNaQtCk4qVbCvYYc0tPA2PgVBwO8FZWEG4ILmo5KjCUggQYiBimGriqUjlXOavQvXBTYA8i9yIzGr3InBpSY6FbZVnVU2ojSrSdYMWjUk+Sv0a0tvxLfokuErXceAhMqNgGnf5cFGbTB7WNr7rIuyx228QC48sx8pAbZQxQBhvd1CPTHu6ZMdtxLnRx0a0chosttnm1Xzimx8IpF55Q0gDySnZuzgcPSa/SXVBOgaQGhx/l1I4yEzw9MZWmtJe9jaZaBHZEkyd2oHd3qrtDaDAXBxAbab5i4jRrWiwaNBPeqhUq2lVkljGl4BADWjMXd5GncFXqbBqR+s93Raf3aj2tNx/DM8NV1b2ncOzQApMNi4fGf8AUNO4KnQeXv7TiZ3zDvHf1VoMdi7GFKoSH03y0js1AdbixAP7qHQpEEg8UYH3OUcx3/kiETUJOs+m5L2r0sYXHuYmFPbaovoygPoFGxD1m3Z1K47WbvM9yzby7h9+KEC88kbWeYjal5DSOBdeT3RA81QZ7yrmLGveeMSb7zuAAR8PgQwA1Je6LMkgCd79/RGrBzhDzDdzRZvRo1+7qSUcN7OkialSmydQX5yB3Uw4eJTTAeztFutfMXcKbx2d4uEBzSIDAB6/kmGBpEa33k/KVOWSpiYFtJgkEmbabhwQ3PzaAx9/coD3Zr9AJ8AEy2XhN7tT4a2A5LbxeL5Xd6TllofBYOASRJP2AFpNn4fK1UsNSvHD7CaTAXfjOf5GFouFpAgkgGSYkTpZWf0Zg3eCExwY2ToAlxxlUuzMyuYTBkGWkaixuLrpxx4Qv43ZjazRmax8XbnaHx3SEhxuGDDlfRpx/wBtsEd8LV0XdkbuKFXoB4yuCc17hMPiPZ7CVdaZpk76biPIyEj2h7A1Gguw7hXaLlsZagH4dHdD0W3xGzCw20RcLREiLFRn4MMvWjfH3UyCQQQRYg2IPAqJX2Davs1QxQPvRlfH7Vtnf6tzut1gfaD2LrYUZjD6e57Z8wdCvP8AJ4csP8OVmiV5mUXFDcVgLVkPUveKnnhd7xMbQaEZmoQgps1ColykA0c3H0TvD0+3J0DQB370kZS7Y4N9U9a6KQ/Ab8zZZZtsAm4gySNNQOJmyPi67WgF5IAOgmHEfxRfLJvxlUKNTLkB3kT6r3HVgX5nmABAB0jeI3zr1UXtpOkalRxY9xe1z6klsnLA/lBiDu6LJ4jDOZmzjKTuMjwtdN8fXDwS08BGngUpcXNbBy5TuJBHmbd4WkRVKgZOXWeFkyye6O4OPE/CO7WfRVsPXbTcC3tE79zf/p3OAO/d5XDndog3OvNaa2UMdnVHF/xZm6kEEg+OhC0YwjHOlpgmDBmOh1H3dJ9j4MgC11pMFhvIwovatOZgDw+ii7BpzQo8fFFdh+IHenoM4cByVnC7JA7RGnwzpPHp6pyMKOfS4RDT6QOHVTTK24GL/wC4+qJS2GXmTceA+pV12Ipsvdx3H6KnW2o6oQ1rbSNTP+0QPGVnaqC1NnsYPiA4ncPkEur1QSGt0Nyd5A+R3dxRdpNzVwwnsU2y7SJ1gDkI0QsJTL6mcjkBw+7Iww3VfLhcweEzGd25aHDUIaO5V8FhNEzcyAvWxx1NfpzW7TwVPUqywS4clCn2WKeCNiVphOIipY2vDmAH95ubTSYi/eqDnPo1pb8JN27u9dj6p7RPFjm9NR5A9VfxjJyldCTKnUBA5qQkcwgUNEfMoCGIpSEsZY30nqm5S7F0LpwLJZI4BArYvK0hwzN0cDcFpsUTDjswl+JBkg2kEfTzRoPmntvsZuHxJ92Ip1AHtHCdR4ys4Qtz7b9uhQcdQXsPr6hYrIvK82PxzsggJUC1HyqOVZ6MLerFLUd4Xi5Ohab8XVPsR+x6D1XLlje3ROiXapsO4+iSl5OaSSuXJQ0q37LqUuxmgXLlrE0DB/8AsPmtTUYIpWGvyXLltj1UQ9wLRGiY4D4n/iH9K9XLFrDVgXVj2PH1XLk6TwGNOXopbQFunyXLlFMprb+novMN+1p/iPkDC5cs6ssxzv1p7j56p3gm2b0XLl1fj9ZJz9NHhArFTT74rxcu/wBOcWp8I7lGmf1ZXLlrh6TVXaH7L/Q30CYN+BncFy5aUlqgfvorO5cuWd6AgVbELlyrEPMMqO0/j8PVcuT9kxPtmP8Apmf95/zWKK5cvN/I+5wNRK9XLE6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8" name="Picture 14" descr="https://encrypted-tbn2.gstatic.com/images?q=tbn:ANd9GcS9slATiuhL_QfrvqvSwghkJIHVzf08YBcJzln38WFOeYdXVV4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501008"/>
            <a:ext cx="1743075" cy="2619375"/>
          </a:xfrm>
          <a:prstGeom prst="rect">
            <a:avLst/>
          </a:prstGeom>
          <a:noFill/>
        </p:spPr>
      </p:pic>
      <p:pic>
        <p:nvPicPr>
          <p:cNvPr id="1040" name="Picture 16" descr="https://encrypted-tbn3.gstatic.com/images?q=tbn:ANd9GcSuyDHF_0YjhhA1whKcq0MgMMSvDQ54SXL-kUs9ZCrjicxw3pI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933056"/>
            <a:ext cx="1800200" cy="1656184"/>
          </a:xfrm>
          <a:prstGeom prst="rect">
            <a:avLst/>
          </a:prstGeom>
          <a:noFill/>
        </p:spPr>
      </p:pic>
      <p:pic>
        <p:nvPicPr>
          <p:cNvPr id="1042" name="Picture 18" descr="https://encrypted-tbn1.gstatic.com/images?q=tbn:ANd9GcTkPl4hITDUVAHOtdAY38NRY5RopBkBwCMWkiCtFZIAeMiHZZC1u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3789040"/>
            <a:ext cx="2286000" cy="1762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r>
              <a:rPr lang="tr-TR" dirty="0" smtClean="0"/>
              <a:t>Mağara: </a:t>
            </a:r>
            <a:r>
              <a:rPr lang="tr-TR" dirty="0"/>
              <a:t>Kaya içine veya yamaca doğru uzanan geniş </a:t>
            </a:r>
            <a:r>
              <a:rPr lang="tr-TR" dirty="0" smtClean="0"/>
              <a:t>kovuk, oyuk</a:t>
            </a:r>
            <a:endParaRPr lang="tr-TR" dirty="0"/>
          </a:p>
        </p:txBody>
      </p:sp>
      <p:pic>
        <p:nvPicPr>
          <p:cNvPr id="5122" name="Picture 2" descr="https://encrypted-tbn0.gstatic.com/images?q=tbn:ANd9GcQOwD3jApEfxKZcK0Fntbinhv4CBsajIJYacKfb6WkYgnRZCA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102" y="2780928"/>
            <a:ext cx="2930298" cy="2952328"/>
          </a:xfrm>
          <a:prstGeom prst="rect">
            <a:avLst/>
          </a:prstGeom>
          <a:noFill/>
        </p:spPr>
      </p:pic>
      <p:pic>
        <p:nvPicPr>
          <p:cNvPr id="5124" name="Picture 4" descr="https://encrypted-tbn1.gstatic.com/images?q=tbn:ANd9GcSIRnmsoVWVkLv7dgVHrC_4p1tACJeJLh-_hgqGZP-pspg4T6F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492896"/>
            <a:ext cx="4197393" cy="3143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r>
              <a:rPr lang="tr-TR" dirty="0" smtClean="0"/>
              <a:t>Kömür: </a:t>
            </a:r>
            <a:r>
              <a:rPr lang="tr-TR" dirty="0"/>
              <a:t>Kömür yanabilen </a:t>
            </a:r>
            <a:r>
              <a:rPr lang="tr-TR" dirty="0" smtClean="0"/>
              <a:t>sert bir </a:t>
            </a:r>
            <a:r>
              <a:rPr lang="tr-TR" dirty="0"/>
              <a:t>kayadır.</a:t>
            </a:r>
          </a:p>
        </p:txBody>
      </p:sp>
      <p:sp>
        <p:nvSpPr>
          <p:cNvPr id="4098" name="AutoShape 2" descr="data:image/jpeg;base64,/9j/4AAQSkZJRgABAQAAAQABAAD/2wCEAAkGBhISEBQUEhQUFRAQFRAUDxAVEg8VFBQUFBQVFBQQFBUXHCYfFxkjGRQUHy8gIycpLCwsFR4xNTAqNSYrLCkBCQoKDgwOGg8PGiwkHyQpLCwqLCwpLCksKSwsKSkpKSwtNCwsLCwqLCkpLCkpKSkpKSksLCksKSksKSwpLCksKf/AABEIANwA5QMBIgACEQEDEQH/xAAcAAABBQEBAQAAAAAAAAAAAAACAAEDBAYFBwj/xAA7EAACAQIEAwUGAwgCAwEAAAABAgADEQQSITEFQVEGImFxgQcTMpGhwVKx0RQjQmJyguHwM5IVwvGy/8QAGwEAAgMBAQEAAAAAAAAAAAAAAQIDBAUABgf/xAAuEQACAgEDAgQFBAMBAAAAAAAAAQIDEQQSIQUxIkFRcRNhgZGhFBUy4SMzwUL/2gAMAwEAAhEDEQA/APLLRwI9ogJ9CUTPyNHAj2jgR9oMjWiAj2jgRtoBorR8sLLGUQDRWhWij4BkGPCAiyztoGwbRAQwIrRtouQcsa0ktFaHAckdoxWS2jWg2ByR5YssktGIg2nZI8sErJYMjcMhyRZI2WTWiyyN1jpkFovdyXLFaJ8JByQ5IikmyxmWI6jkyHJFJbRRfhIbcFaPaPHtLiRENFHtHj7RcjAR8sJRHtGSOyBaFHyx8sbaK2DaPlh5Y9oyiDJHaOBDtHAh2gbAtEBJMsWWHAuQMsWWSAR8s7adkiyxsslyRss7AdxEVjZZKUiywOIckOWLJJSsG0G0OQMsG0ktBIiOIyZHGtJQIiIm0KZHBYQ7RiIkojJgWihZY8j2hyEIVo4ELLLSiRuQGWOFhhYWSPtFciNRCCw1WFljbRNxGFhZZJliyxsCuRHlj5ZIFhZYUgbiILHtJMsWWEG4jAhFYVo9px2SPLHh2iyw4OyDaNlhWitBg7IBEYiSZYss47JHlglZNljFYDtxARAYSzlgMkVofcQ2gkSRljZYmB0yLLERDKwSsRxHyDaKFliibTskyrCCRwIctpFdsEJCCxwI6iHGQZGyxwsILFaHaJkbLCywhHtCkDINorQrQgIcC7iPLFlklo+WAO4iyxZZNkjZJ3ANxFlhZYeSOBDkG4j91F7qS2jTjskRSLJJbRwsHB24gyR8kmKxrTsI5SIMsYrJisEic0HcQMkYpJ8sErBtJNxX93B93LJSDlitDKZX93FLGSNBtDuYNoQEK0e0fArYwjiEohBY2BWxgI4WGqwws7JHkjCx7Q8sWWdkDY2WLLCtHtBkTIAWFaOBHtBk7IMa0kCR8kGQbiO0a0myRsk7J24iyxWkuSNknZDuRHaPDKxikOTsoAxrQykWWdk7ciOM0MpBNOHI2URmMZLkgskOR0yO8UcpGCxRkNFEVinYYRlEK0dRDUQoWQyrJFWICOpnMRse0ILGhCKyPcK0VoVoaiLkRyI7RssmtHyQbgbiILCCSQLJUpRXLAjkRLThLSl+hgiZ0aXBiRtK8tRGPmOoyl2M+aZg2nbxXDSJzKlGNC1SFace5WjESUrGyyXcLkjtERDyxFYchyR2itDyxisOTiIiCZIywLRkSIExoUa8YZMHLEUjxWnDJsDJFCvFCHJXUSQQFh2jkjYUQEQEK0VkbHhrGAhhYjEbHAhARBYYWRsibQ1o4EfLHCxXJC+w1p0eHYfMbTmVK6ruyjzYTQdmQrOCCCOoIMrXWxUXhj11tzSaNDw3g2m0668NsJewtMWkrkTy1molKR6ivTwhHCMxxLh+kyWNw9iZ6Li6dxMjxXB3J0mno732ZjdQow8ozbJBKS8+DI5SI4c9JsKxGNllUpGyyw1ODkj7gqZAVjESYpGyxtwykQZY3u5PlgmNuG3EOSNkEltGIhyMmR5BGNMQ7RjDkbLIvdiKSRRshyyoKcILDUQ1WM2SOQASFkh2hiK2I5EYpwwkO0NVke4icgAkMU4YWc/tDxb3FMZf+R9F8B+KV7741RcpBqhK2W2I3E+LJQHeN3OyAi/93QTMY7tBVqX1yr+FdNPPcznVahJJNyTueZ8TGWmTPHazqltzxF4XyPTafQwqXbLDQX1P1my7AcSanXFLu5Guw01v5zHLpL+A4waDipTF6q3yki6i43tzlCnUSrnn7l+VKnW4vufROFxVkufhFteXz2gLxam21SmfAVKV/wA586cS45iMQb1qtR/Asco8Ao0A9JRRB0+gk0tUs5SK0Kp425Ppxq+n35fPacjiNRFVnY2VRdj0E8N4fxOvRN6NepT8A7W+W0vY/tFjMQqpUrB1HQKl/wCoi1/WSQ18Ir5nPp9tjWeUa/iHaq5tQAA5O4uT5LsJxcUK7m5qvp0YqB6LpM+uIqpqwJA2/wBE7nC+OBtOsp2662Xi3GrR0+iL27Me5X/8jiqezlh0YBryWj2uO1Wkf6kP2M7FRFcaj6Ti8RwQA0284aur319mSajoFFizjB18FxuhV0VwG/C11P10MutSty32nnNegAdOXUfWdrsdxSp79aRJZHDDKbnKQPiHSeg0nWHY1Ga7nkdb0f4Kbg+xqbQWWWWpyNknolI8+mVyIBWTssEiSJjqRCRAIkxWDljJkikRWjSTLHjZDkqiGsjWSKI7JpBgQhGWUsfxulS0JLP+BeXmeUrW3Qqjum8IWFcrHiCydECSKp6H5TH4vtVWPwFUHRRc+pM5tbiVV/iqOf7j9piWdcpX8E2aEelWS/k0j0mjQJ5H5GYntcxOLYH+EKo+U5CYuoNnYeTN+sKrimdsznM2gzHf5zJ1vU/1Fe3GPqXdH0/9PY5N5XsXOG8IaqbLudP1mhrdnCiGwvYd42HzlXstx6jSYe9VgNs6jNa/Miet8M/ZK9HuPTqowswBF/EFdxPCa/WXUSzte097pf0tVXHLZ4WeHm5/D4/4iehbbblPV+L9gUqa0cyDkG1HkOkw/HOzz4c2qlU6d9Lnxte8s061XYwwvSUtNx7mYZPCDTHLaXCg5OB/cLwKeGufiufAgzR3vBlPTeLgVBLm0uUsJ+Hl1/3WdDhfBarsMtybchf7TZcM7AVT3mGUHe/KZup1sKu7NmjTQrh42jEUMC/X5X/KW8P2cd2BRTe45fUz07BdkqSML98/SdfE4mnQSyoM3JQPvMW3q7ziCySTnUmlBbmYWvwZ0XUbb9PWZTi+KAv63sbiaXtDxOpUJzk2v8IBAHh4+sxnE6VuR18NP8zS0UpPmbLV+5VZa5OTiMVm/wDonQ7M9oRhK/vDS953CuUvlIvzBsZyqwHL/wCyILPQ1y2YlE8VqM2Nxl2Ns/buix1pVFB2s1Nv0k1HtVhm3ZkP86ED5gmYaimu3pp95c93QYGwqhrbKiWJ8+U04dYvh8zJ/ZKJpuPD+pvkdWXMrKynZlIIMYrOL2V4fVRRUWohoVb5k3YEctrA+InfM9VpNRK6tSaPMaupUWOCeSDJBKyVoBl5ESZFaKFGjDZKAkqSICVcVxujT3bM40yLv89obrq6lmbwXVXOfEVkp9o+KOn7tO6GW7MNz4eUzRaaCvjsNiLe895TcaBlCuLfzDSVKnBG3p5ao/EoINv6G1/OeC6lqVO1y3ZR6fQ6Wx14jHk5IhZZdbAa/hPNWDC3je35TqcJ4EC+qu4tfZUU+ran0mRO+MVnJpVaC2csYwcBaf8AusmpYRzsrfL7z0PhvZuoT3MOgHIk3P0GpnZ4d7MXds1QkZiSQCbDymZb1emv+TNJ9LhXzKZ5XT4a5NgBf8N9T4WE9G7C4E4QNiKislMrlzvZbnwuM1vIzb8P7B4XD/vCLlBmJ6W1uLc55J277ZNjKxtmWihtSS/IaFj/ADH6SlXrH1JuFa8Pmxoypqyocr1O72r9rFRr08L+7GzVf4vIdPOebYjEs7FmJLMbliSST1JjOPG94Npt6fT10LETJvuc3xwgf93MePkjlZaIIp9yfDYl11VmU8rMw/IzX8K9oGOWwNYuo5VArfXf6zFqJewukp6mmE1iSya2jluaT5PYOA9s87qKygZrd9TYDzB2m+q8MSooI5jfrPI+w4wSK9fGV0QUtFoE9487hRqR4CWuNe2582XB0kWmNBUqgszAbWQEBR5meZt6a7Z4rjj5ljWyXxF8LjHf0N7jOxtOpe41POcfGdhQB8Kn+0THUPbnjB8VLDsPKoP/AGnTwvt3J/5cKPOnVP5MIv7Xqqo5hLn0I69XqF55Rn+0PYoI9wmX+UA/MTkNwQAWK7czPWuG+0LheKW1R/dsf4Kq5fkw0+s5/Gf2S/7pQ1+YNwPHTSWq9TfWlG2LyaOmvrtlh18nkOLwPeGVbAdL6+sk4Zg2WsjDIVV1LLVKhCt9c4uLiaPjOGNibWTUZtrD7zF4sANowIm3prJTIddRXT4tv/D1LtD2rwOUAOgZiAoojMiW/EBoB4zjUuK0XayVUJ6XtfyvaefPYcx6CRXnpdN1W2pbcZPEazptV03NcP7npzKekBp59heKVaVsjsB+G5I9QdJ3sB2tv/zLYc6iDbxK/pNyjrFM+J8GPb0uyHMOTQRoqTBwGQ5lOxXUf4imwrItZyjNcJLhowWI4xVcWLkDoLAeXjKNuX6SxWwLqLkff8o1J1A1XN11sb+E+c2aidvMpZPdfp3U8SW36AIPDynW4W5Frb9JyL/4nW4LYnW58t/GU714DT6ZLFyRtOE8U2FRA66XDAMAPXUT0DgX7G1r01VraCwsPKeZ4RhpbxuefhpNj2fos7DLqBz1FrzyevWFlNo9VqqYyr3Zx7HoeHwygaKtuVpNeQ4ZCoF5OUJnkJqc22eTm+eXk5/EUzoyG9nBUlSQbHexGxnmPFfYy5JOGqK6m91qkqynwYAhvUCeg8e7R4fDf8jEvypILt69PWY7iHtaZT+5pqFHOpmLE+QsAJvdMWtr/wBKwn3yW66bJw8EePV9jC8W9mXEKAu1BmXrTs//AOZnWwNRSQykEb5lbT6TfYj2x40k5XVf6UUj0vecjE9u8bXDZqlVkO40y/ICezqs1GPEgLTRz42l7MynuCOXlJKWF6j6Tp0+Nm4vY+gFps+yXHcIWC16KMCfiIv94t2psrjnaW46OnG6D3P0MZguDq5AAZmOyrYknpYTecL9j2IemajBKTZb06ZuzE22YbL9Z6pwFcHlvQp0kvzVVB+e87YXykVdyvWYy/ooXa11vbXDafL2N4NkzB1swJDW3BGljOY/DV3uSAD3dAfnPee3PYVa5NWjlFU/Guwfx/qnlfFeBNTuGQgjSxH3iR1KjPY5GzUqNbXuXfzRjmwp5nfYH8pAdJoq2EGS4Bzg96+oA8rWnMqqUB2BItobHzmjXdkzdToXDlFDOdfrL3C+MVKRFiSt9UJNpSdCfM7Eg3PrJCikjLdRYXUm5vzMlkoyXJQqdtc8xya9+NGrSINK6n4iCdPO204T4LQ6rYnTNcD/ALTrdieNLh6/70BqL9ysD+E/xW6ib7tL7OFqLmwwplGAYWWzkbizg2I8xMiepjprNsuE/M3LLYWpRn5+Z4viaFmsbDbW4I+YkDC3Tz5TVcX7L1qJytTYLyDJY39N5UHYzFFVdaVw2wtr/wBDqPMzRhqqmsqSMe/QzTylkz0JefXlNZT9nOKbvPTNNeeqk38htIK/CaFAMKgdmG1mAF/HrJHqY545Er6da1vk0kZ6jiHX4WZb7gEj8jFCeon4frFLSsnjz+5RdFee6PVcFwvBYlbJUXM3IEfURsb7HWcXplD5d0/LaeY4DidShUDoSjdd733uJol9oWMKZEqZeZI7t/7hrPOT0Wqqn/hnx8z0L1quXOM+jWS1iPZJjQdEuBKD9mWwbfvq9KnU17ur1NNxZdvUy83tF4hUU0ATmYalKlnKgXNmJ6esxzsxuzaknXNmJP8AdzMv0x1LWLpIpSsqhLdBLPyyaGnxmmvwgsd8xOUX8hf853cB7R69PRFoptshJ89TPPFJvcDS+wBtCXEkbafmI1mihNcon/c3Nf5FweqL7WsWPi92fA0x+s6q+1uo1M5aKCoAbsXbKNOQte/gZ47TxRY6n5y7R4mVtZ9jKk+mVcNR5Ja7tLY8yikjq4/jRYM5LOxN3bqT1M49WqrgMz8j+7Ga/wDT/maPEUqWKwr+7FP9qQZmpjQ1B1Wx1PhaZjDVqYDrVS7aKCe4U8+XzEtURjt4WGPrLpblDK2449CrVADd05v92iQknz0+ckw2HLMQNDfusfhA63h0uH5mAzjMSQTqFA/FmlxyS4MdQsfZfYiq0SrWPxDfpJsNWZW0sDod5Yo0GDFf3akA3dwWvfpoZRq4Zl38rg3BHXyirbLhssbbKnuimbzsl22ek4uxA2ZdMpnrvBe064jQbgbfpPnTh+EQqAVc1GayahaYHU8+k137J+wNSq1cQPeKVdcPRzkAdM5Oxnn9d0+ux4g8N+nmX5JXwzZHnyZ7dVciZjj/ABzBAFazKzAfCozN9NBPNeOe0ytiswdzTp27lKnexP8AORa/qZkKvEiRv42lHTdAalunIgrVdSzOWH8jU8b4phiT7tXA/mt8tDM1Xx6chKFfFlo+DwZqXNwqLbO5ZRa/nvPTVaSNa5Gu6nOb2VHQocVpA95HI8Cv3my4Px3g5S1QVFe29SiSPRkJ/ITz9cIjPlzgaGx5epb7SOoXc2tmyaXUDl4idZpa7e+fuV3rL1HnH0xybvCdnqWIq56VSitBjrepTLhRuQgN9us9Ip9rMNh6aUqQOWmMqjfQes+fKa5SCw35XsfObDsslGthmFaqaTUm0fNnzA9UteZev6erIrfJ4XkXKboamShdH6I9GrdvaR+JbjlI8d2gWph6hoVBSqBbrVNhlt57Tz/HvQUfua7VHJ0VqRpi3UNmglrUiPeoS6nNTU3ZMuut9D6SpHpsItSjk0lTp2vDwVuLcYxNYkVK9VyuoBqHKP8ArYTNYhnJ1JJPiZ1KtcvRLB0VUOtMt32PVVtrKDOrVFuxAsATYAj0noaVtMnV7JcQ49uClUpEdPrFOti+G0g2lawO11zX8biKT/FM+WisT4X5OXTw7MdAbX3O06+D4VbRtbjTWw+c5VLGEc5KmPYc9OnOLZGb7Euls01fills6tbgQddLKw65bGc7HYarTXJUvlU3S1iovvY8vKSLxsi11BtsLmG3HtNFtfcHb1kUVbB4aLd0tHct0HtZzqNXKNGIN9tbDxvBqroDmDE7739bxq9QMb2A8hYfKRXlxGJKXeK5JAnS0t8Pw3vHAOw1exRWyje2YgXlKmJao01O5HkTFm8IeiG+SLqlUZjTZlVT3LlS5HIHLz+k2nDeHNiUvXph8wXJUqK4qC34XSxHrMjhcdRpkWXP1IXb57zRYbtoqlVbN3je+bbpmtvMvVfFf+tHpNP8FRalJexdpezumWstRweY0PpeXKXsuU6mq4tyIUmHS9oeFF++bpa1kJz9QOktD2m4Zii01qFncA3QCy/i1Osx7JdR/wDKf2BOcE/DggHszo3u1Sqf+g+0ep2Gwq6FapGX4jVvr5ATSYnjdEOLsb26ta/Qi9pycf2nwxZhnsy3AJViLddNJVhfrJPz+xLBZackZ3HURhKJZCHZDdAVdWU8iCNxMTatiKrNUzsz6u2Vm+g2+03L9oaNRWUOrd1gxKupC210mVb3CNnw+IdG1ta4K+HKb+jlNRe9c+pHrK1Y4tSWPTODnYjh+VtUcovNSdztqZaw3C1Ksai5FA0Znv8AIDcxqtTEnvCqTz0YC3iVnNr1XY3YBupsPnpNFZksZMuTrqllxb9zo0uH0GZRndmbQBEVjfplvecxks5X4VvYkg6C+5GsCjiGR1ZSVZdQQW3Es4/jL1hZgmjZrhe9fmM29o6jJP1RWstrsWcbWvyLMlioQEjarnqC4HMKZDUJG3d05XBj0cPfUsoB3Ja/0naweCVAGIzdCzA6eA+0Wc1DsPRRK70RWwdPMER6Iubn3rF726kdJM+HNK9rZT5EH0ljFY/YubXGhI2HSc5sWpJJ1HK17n5yv45POMGwlVSsbsv1CWopY5g3K2W9hLH/AJlqIYUmChhZj7sF7dNb2lEYlTqBv8xI2oE66+OhGkkws8kE7ZbWoc58w1roaZsozXBJtt5Ss1UEZQNeum/nHUb6/SCzi1iA1tmFwRJkkZts20s8BUqQa+u1t2UXile48fpGkmCp8QYAQ1UW+IAdLG/zEiihIVJIPJ0N4gJGDDB1gb4Gi1IkA6/nHyD9LS/h0Dbi99508Nw2k+UFBz2uPvK7uUe5s19OlKO5NGeyC2hI87RmNtzf0+89Ew/AsM1FXNCnmX+qzf1C+shpdmMMx1pgX6X08BKr18PNMsLo9rWU1+TAC2+t44flv6T06t2DwgQkKwNtw0yeL4VSpsQFDD+Yn7ESSGshZwkyvLplq80Z0X8fKIOR4W2nRxFNNLIo62L6/Myu9Ben1b9ZajYpcFeWisj5j4QM5N6qoObOzWI6d0G8ZTlcj3gsNmGcqfTT8pPhsGh3X6t+svtwelmFgRca2ZvvIpTjF/0W69HdNJr8tnNNK1ytVG01sWX0sRHpcCqvqiqw0vZ0IHnNr2f7EYasbPn9Gt9ps6fsowA2FXS2vvNfnaUbeowr45+wLNPGMsW/hnimJ4PWp6MAOneEgODc38P5p7Fx/wBmuERCymtm6mrf8xMLjeCUl2zHzYyWjWxtXA66fG2OYdvcyPuTe1tYqlIrvOhjKCq2gt6mUqo1mhGXkZNtEasp9yERWiMKmJIVo+hNhqqA95Q3gWa3raaHhtDBVAcwam62/hqOrfK+k4NCkDe42BtvLyYl6aZUZlFrmzEX87bytbDfwu5saRuCzPGPbLLlXHlFOakBlOjCmEuL76wafGTUU92nl27zqPpznHxddr6sWv8AiN4CtbkNfCJ8Fefckevm57Yvj2SJa/mNOQ1+sr577RiYKrLEY4RmW3b5CIijusaMVM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00" name="AutoShape 4" descr="data:image/jpeg;base64,/9j/4AAQSkZJRgABAQAAAQABAAD/2wCEAAkGBhQSERQTExMWFRUVGBkaGBgXGB8dHRsZGhwaHCEiHiAfHCceGB0kIBoZIS8gIycpLCwuHx4xNTAqNSYrLCoBCQoKDgwOFA8PFCkYFBgpKSkpKSkpKSkpKSkpKSkpKSkpKSkpKSkpKSkpKSkpKSkpKSkpKSkpKSkpKSkpKSkpKf/AABEIAK4BIgMBIgACEQEDEQH/xAAcAAADAAMBAQEAAAAAAAAAAAAEBQYCAwcAAQj/xAA/EAACAQIEBAQDBQcDAwUBAAABAhEDIQAEEjEFIkFRBhNhcTKBkRRCUqGxByNiwdHw8XKC4RUkMxZDkqKyU//EABcBAQEBAQAAAAAAAAAAAAAAAAEAAgP/xAAdEQEBAQACAgMAAAAAAAAAAAAAAREhMQJBElFh/9oADAMBAAIRAxEAPwDmvF8+1qd20gAkmex6/wCMKS31wz4XlFzddaSlkL/DJ1gEKSdRMGLYD4plBTcpMshKt7i1jN8b0QK5xgcEUMuzHlEnt1PsNz8sHcF4OauZFNlNg7OLiAiljPUCw+uIgEyDkBtLEHYwYO+1r7H6Y+UsmzfCpM9hjqMr5JRwPLAAiAFGrYWHTf0i1xiZpcA8tiSCpCiCp1AtN4I27QSbGegxYCDOcAqUUV6i6Q0gXBkiJFpgiQYMY9wDhfn5mlSOzGT/AKQCx/IHDvjmZD5VSPxhSIgAhWHyNgPYY0+AswF4hSJE8tQAAXk03FvXAXQ69FmdQKaoh6ABeQ7TMBAYO0bgdL6M8xLNTG4VgfYqS1o6Eb2i03Iww45n1oDeVYSWFwLbDqCIDd9vfE1U4mSrKBBMwpgkgkHtewYE9h9aJI8YDIxFwJJm4+Id4HSe25wlYzitr5PXHmGOk/O+3r88SlZShmCOt+v/ABhSh8GeJhlTWpVBFOuoVnE6k0ksCIIlZNx1H59MzXHdSKlMnQrEyhgXI0CFtAWB0vfrgUUsuCpWjCsNQCxGmqmoW06TclTP9cR3jfN/Z6tNcu2hWTWwCBZYsRdbqIi0AXk4ug1eOMmUrh2stWktQf7tSkx3ZlJ9iOxwF4b4Qa6OYIvAbsYsIi9zJNoEbzgHjniOtnDTNXT+7RUGlYEL39Y/xiq4ZxRMtk6VSNkGkD7zknUPT7xMenpgT7l86KtN3PLWpsBUUgQGsoIgQQQpF9iIvIkfP5/SCEJkldRm8yTAt6EbRic+3VWreeoAbUDpFlIWIB7iwHf54NzeZmk2hYZr3iBEmzbbk7wbgYdJu/Ajl31pL1A0s42BO6qCLkX5pJIIsu2JrjtEeaxUQs2G14BNum/S2+KzPVWVFKnmCoZ3voBB+t/nhJxfO+bT/egFoOl9MMIjlMRIuLm+L0iLJZ00nR1iUIbYGYx0akvIKgIdXEibkWna19u84lfCHDEcVnqKCgheYSO5I6gjlMjDDg3GvKR6NVQ1O606h+5tYmNgJvFjYnsClvi6nFdXBuyqSbyGAA9INlPzxqpeJDoIgeZsGmxYkcx9RBPbc+mB+O8XFeqCo5QAqzaYO59yev1wwoeFfKJWteojFSg3MRt39zaBInGtCirUaehKNE9YYjdmsZMmSCQT6zPTAgpFQwIv27X9thAH0wVw/wAMeWRpjy2OorAUgdJ6gESRHQH1xhxjgb6jorOGX4abwVC7ABp1JOn+Xrh1PlOpqIkgfIW/Pbc/LG/gfCmzNRlQGBzFzYdQLx6drwbYnm4vWequXVSlV2WmdZ1QWIXcz6X7C2OutwhcnlVytIkyplju5azMfWPeBAG2C0yIviPgrLiofM11KjRZTpEG3KoB7RdpNzGIjM5VaNRiFWosnTJkC9vfaPrjp3Eqp8ylpF6mkLAO5LNLdRAAJ+Y6DEV4g4cpgUFJVVYueuomTq9Rv/utgiT7ZxWUI4I5hBHS4HvMYcV8iq0aQddbypLMSTzGSJm1oEdNvXCXgNDzMyg/DLX/AIRP64o61YLqZxtOoHpFrjv6Yk1ZLgVOvSLRoVXCkqouYnSLb7EkmAI3nDDimV+z0QyKtNQNlFybjmO7Ekb/ADx98PZaocszBNK1HZqYm5FoJB9m95wu8W1NNCmoJu17zNp37Xwgx/Z14jA/7N7hiTTYmw6lY9bke5scX9emQmwAi30/mJ+gx+fp64t8v47qNkocA1KL04YkgOs3UgbkqpB9L2O+K0vRmgbzvfYnf53x7EFT/aZXAADWAgSDPzhgJ9gMexIh8F8Up0M0GqkqpVlLDdSdjYT6GOhOGtbw6cznSYinUd3LSBylugmb6l9tXphaeAndpDBui2tsIPXaQcNX8VFKjVaia3cQQoCaZOprAEGSZt2+WFKHiGSRV1Imioxh4AUMgGkCB8AGn4esaiTMlPRqBcxUqPJJsd+ZXEFSRMXNvWMN+Gceo5lCAQCIhX3sQb3uItMxYeowl4pAZ2ZgBZdUgzB977n6fXbI/PVXYkBiFJLkbRGmLHeIYdf5Y0NlnVamidLHYSDuD8ttt/fCDOeIAABSLBhp5+srNx1Eze/SL4K4f4/dVKVlD25SqgGT3EhT02g2j2LUPznBi+rUrLq6yIYkA6ouAZ9RsMT1am2TzVN4k02VhFg6z09CJGK7jFVq1IIi6FYjWxI2IMKZ+EneTt88TPiOshSkisGdJBKtIiFt6Xm3vgLoHGK61sutWlphbyD906RJJi4vM7E7C+EjAUzAIU2F7xEAz3FgYnrbvjD9malqdQEjT5iQGMdCWA7SB84NjGNvEss3mbcs2MWKmdvnY+oPpiRasWLEnVGonaTFpO5s+3UYSeJaShrRJJgRHKLAn1PX2wTxTxBpU0kAJBIL9tvh6WIN+u+E/CzTasnnNFPUNZv8IuehN9tuoxF0bw3Xd8rQJ0iEK/JCyg+kiNjvfrhD+0hf3tG0DyzeCJh3HXrYE9pGKQ+KcolMA1qTHTChdXKARFlWEgWjexsAbzHHqRztSm2VR2pIujURpXWDqIGo/wAS29rYWTrwl4aprRSqUbziNRMmFVgNNttiL33+inxlkyUDfg3ImCCYk332vAJAv6WnDeGrQopRDAnSAYkAHSJJkyTMn+XcLPZcMvkkTJhwQYUdvfa4xYkv4c4OlOgM3XZWUyVpnaxKy0XYkgwggWljHKcPFudNWkjIQac7qIEwBAG0AmB06DAnH8i2UY0wT5LzCkyLR7X2v+uJ1mnp8sZK1yrh8tRqfhQIR6py/wAlPzwJx+kqqSp+MEAG5EFTH8MXH09sOOD6WyVMKogIfQGoJiSBYlx19Owwt4jwPzG52ZWt6gAgGLmSPnvMdhpF3h/inI+XP3m1AjcwACp9IUH5EXtDFlGgLOxIERYRf2Mk/TCfifAPJTXq1QQLCI39TtA+oxhkuOQCtQap2cfEDPXo4PrfYz0IhdXhtOohOkqwDXGxiYkdZG5til8OcZFbKqGEMgemWWzEchHqZ399XfEbxDNVKqMyI4pFoMCQWjVBIHuYxReEuE1KZrBgDSIVgysLtPKV9wTNtsSq3ZCQjKhMaVtcxB0nodIA6m0HfbCt3CIz1PuSdYUSYsIMX6gdbDvjdyhTUBIM3m5B2gRvNxP9MTXjDjZfRTErTADAGCTIG8W9h7Y0CA8Y0Z6lmSCdFRHI6nSwPfe31x3xc7TrUlqUyGQgFWG5HvE9/ofXH5uqnUZxe/s/41Vy9Nw5/wC2ub3KvqUHT6GRI7xF5xjGlBxHiJUHQIKoKhAgaRTE6RPQsCfad8SWedVy+ofFVguZN+sX+7vAgQJ33w78R+IaLBjTfUSABcGAASQV+IMJeQRYRiEz1Ry3lBW1WkXJJvf1kHcWgDffDIAeQz/lVRU06o1QNrkED6Th7wLLHN1KlaqQwU/+P7s9Cw6gbX3P5zWZpFSVIggwR2I3xS8MytTJyxdZcAaReGIYwT0gTMT8QHriSjzFRQZJg7/2MTHi/M6lpy0tJ5Z2WBf5n+7Yy43xJyAab6d5i+x/FciNtx6YQJRDKWLEn2/Uk3/zPqppXDSllHbKO4WVSouoxtqQgSd45T+eF+XRdUOSAOwuekDsffFdlsq4yjlENKi7KrqWmpUAkySQAijsoBN/ciSaUlgS35Y9igOX/gpD00pb0uJ+t8ewYT/MZhij1AB5hE7WJEHr6kwet8SXiZIZSRBeWMCBeIj6X9xio4jWIRWU21W+cgEjbc+2JTxI0sLyBqA+t/z/AEHtjVBQjwZGCfMq12RBqdtgNyf6/wBMFcL8N1aw1AaV7nc+w3OKzhPDkoWpnm6ts1oIvYKBvAN+voIHwTwmFptUqKGZVJMwQtj0+8QATP0xNcOHl5imWCwrgNq2iYM+g79MNc3x5lzDt5hdSQJk7AzvMncze9/TA75J8xVZacGELu2yhQBeOggrYDcgeuJK3N0GS7KNMwBaJPW5M3DGdrnvic8Q8TFQqiDmXlJX720LbeD9SdzbA2ebMU1RTVNWmNOm5OnTsBN1t0Ej6Y2+FaFVswMxTpgrRaTqiBMgC4NwDIJESBOBGPBeAZmg8hhDRrESh9CSQCRJEg7zeN2PHUZ3NMVadPfSFMtAkXib+xv0xhx3xCjgIqLrBuFgK7G2owt+lyYsNpMztTOmnDhAuru0AXnp3HtGxvhxEuZpBdjI9o29JMYz4blVqVArVFpg/ebae3p84GN1fKvUqqkczlQLiCXIAgzHzn3w0zHgmrRWq1YimaQllsTM7bgXkRBO4wYT3h/C6KUtDKtRfvMQLn0I23tB7Xwd4XZaSVgqkJTYVFUm/MAhtuOYJE9SbWjEMlOtl4q0ywU7HTYj1BEHcj64a+H87VZ6zqPiTSVI5X5gdOokeXG4I1EQBBk4pBV5Qruw1B4M6r3JJ7tNunbYYCzHEFoFyzfxFjeJIAFviuI9cLaviRg9SgtE06ukxLhltc3AHrG94xK16lfM1VolgSbwLKIBJJtMKAbmYAMb31aMYeJuPHNVdUaVUaVHp1J98VPg7wzS8jza6IS41jWJAQC3zNzb0HQ4mMz4f0KzGoCQuqANyTtv8zbF1wvOg8Nyw20pHxRMPU/+M6f84y0ns/lDTJGVYrq5jTaCg7hSdjsbn0mwj3D/ABCNZp1EFN5ghtp/VTt17X7n06/mmSirG5jcNAPWNulr++Ms1w6m8awr6YF56dtJBIv0PQYQQeKeI38oCAIJPc9pjbY/rthBk8o1VwiKWY7Af3YeuLLivgqlHmUH0bcrcw3idVisEElTJ23nHzK+IlyzRmMvpaCf3cKrTsdQBle/9bYkccP8OqmW+zhifNJkgD4gFctfZUCg79huwxl4EyppAlkJXMMxaARroiJiYtIciDf5jGPBeH1M6/m+aTl1TRVZSVLhTramg3SmNUnvG7G4ecId6lZiHsigAKdKwg03BsOWPUb9MITPH+J+TVrFUBoioVSOUhTpOm++mYIPcXIwp4FwEZynmK1SqQwcAQAZYgklhIIXYSPXtZp+0up5aUqPKXY63iLaV0qO4+JtzMBZ6Yl/DfHjl6l1103jWn6MtxzCTvY3B7gKh4b4AbUTXYaVIsky0++koIBPf9cP89w5YNNAFSnIEX2I1GDvdmF+hB6zjVw/xBRruyUmYkUzrZgV++ombi89/reNvG8+tA6yQdpkzvuOxEXjrfocaCSbI6cyH5QKgLJ1Fh97rvEj5YJ4BxIik1PSxamzBY/CNhq2kSR1tGFXEeLA6Qh1uOQReACvwmOaSIHp7wHWTyrUKaIxAKoxeT8Jc6vqLe/6xJ6eXVs0hqAq5OvQBJJAZgDJAMsALbjGXEnqFkVjfUTDGxYGCSPQz73t0wx/9OVs6RVoDQtIEea50KWHNA6lpnbpcwBdZm0FZoqu3noCpXSTLIbmRvNzPfGUSZiqdRINr/Qz/U4N8O5H7RXFPYlWiBe3T17fTtBDrZMoOcEc0f4/vtg6hmBQelUp/GvN6bwQesEWjpfClS3AEyr6SokG7bt2sbdO1r40eJs2UXLpr0kU3Y++pSI9eUgW6Hvh9xnjdOplKeZp3ZpIDTOqRqBg30kG09e2IDjXFBVgmNQN4FogC30n54UxbjrzaI6W6Y9hbPpj7gKy4vXFlQEAvEneDJ/l+uEmXztEZqn516SzOm+k9D/FBgkfrjbxnjdJ0/dk83QiNPv7WNpnG3KcCShUSpUYsQQyQLMQeWO8nSR6GSMVCg4tV8sQgczE6h2Jkae4kAk7bxGA86PNohCeYSdI+8OaPdht+k3jLN1/3bVCSWIJa5g6tlubza+5v0wg4PxSpUzFKmxEVaiITABUMwFiO0mJwaQGZoHc9Zn3/wAHFr4byq0csjg3qMrVJBkhhpA7FVUsYO5MxERO+Mst5dW33wSbCAwJUkQesSffFlk2VstRqIOQokbNLBYYTaGQgz7Tsww6APE+HUzrXRBB0BZkAc5VlO82jtYdyMSedy5RfMVmuYa/3ovI2PsQbHFrxBvMRmQ6amk30gSQQVJ6gggkG9m9MT+bcRVosgJZzpI3kgkNHbcGPXrixE+SzbwQtNZJ5WvC97Xnf5fljXmspuarksB8IHp9ANthtg3L5ZgiyYYWIYgWA1Dc9jHyOMs3kmYydMfeE3X7s9rkxEyYmJxUseBcWprmKdSoAvlqQIkySIBsLQJuJMwY7WfiHxUlejTqCglV00kmZFQLsWAs4Ui4Mmw6THN1QKJYXO09bkH0IBB+mNVDOvTfWjQZn0PuOowJTUuJHOVhSqk6BqdKcwoIkx03Gqw9BthlqPXlgbTAiemI/hS1DU8xf/ZhyT7i3qW2jFFmM2CwZTyMLdIj4pnr0OLQIzOQV216pazX3n877Gd7e2Nvh/KU6WYqMYZqlMxIsBrSfqN/Se+BhJ7df13xlw3NFc1qWb0mB9BqXb3IG/TDVRfHMkXy5BgmncRYBevTaDPyxo4JXL5NRqH7pnSPTVrHveo354bVswYJCqJEf7SCD6TBJ/TpCPwbkiaNd9VmdV0yN1gk99qmGgfk6JQgmdvf4iZ33v8A3OGc6iSTO53629L/AC9cactQtcgESIaLXgiO0n+uNfFc5Ty6nW99MqoPM0zHy79Be+0hMaVH92wA1EWgbkWMgX2gdMc+8V8b+0VYBlUkA/iM3b5/3vjLiHi2tUUoD5atvpJkjtNoHoB88I8BXn7NPEVOgtam0hpFSZuVVYIUfiB+oJ/DimyniDSTWC00UVAXBlgEAMXF5melu8WPPKvhbRl6rMT56BWKDZRbUD+JgDfoIb5/eNVdOXoIhYU21EjUSDIQ973P/GGDG7xXxds/mBVp0SiQqKLG4A3aACfe+FFfLNRBBgsyieukHpO2ogfIe9rPgz06+XTkAK2aLBWjcdArAT76h0Eo/EueotHlEGLMeh7QY239LjAn3wS0NVIPMyhRttMkmdtlhiDEmL3DAcPqZiu1BRrsrFUvqC7Xm4J5ifbvhz+zvwhTo6c1mwS5vTo/wmOaoNzqmydbTvZrX8RszsQxpKLaVULNoMkC8RAB6DvJxRIfPVKeWzlKseby9WpABIqIGUAjoNRG49cbuA8S+05hFekz0NeuqA/SDufeOxIBA6Rn46am8VRTbzG06n2UWIAI6mB8gNzsGfhXIsMgkKoqMXZDcypMamH4rMAO0ThqO/HXiC2Xo5NdETp1coEERpUc1oP3R+d+e8TyYo0nQ3cFNbTPPM/pN9txe5FLkMgxrDW0kmCzevSBssjYYy8UcKVqVIAgB6h1Ad1Sq0SfUGDP6YsSCpcQ1ALUuF+FuoNt/wAQt7/pg3IcNOZqsoISFLarxplVsT05o6AdcBVMsoabrT1gN1Kg/wDExO+OjcVyKU89k9BC0ylSgQJjSqyAPfUNhJI2JJwRa3cP4WrUkoXCkDVJARVWVLHpMaZtMmRJIBHfheXDMtKhoTTokglmBOmZMlWY2ttIAFjLPiNEJyJsCCzRfa2qNuoAsBeLkkicS1IRq7yIMSSZ367bxOFJKr4TXUYYxJjmH9MewC/FASSwcnqfMIk9TYWx7GSQZg82xB6/4xT+GOG1qlPUgDIjAaX/ABFSeXqqx1uJIkdRjncnTeuyshLNMFD96diI3uokYz4fxqplH8tJq0xzMjW2EGCJKwD0t3FsSB8bztRahp1UZNP/ALZFh1B+hG84+eEMuKmey4YhR5itf+HmAHcmAIxbZbiWXzNI1KcGpMlSo1JBWJm5Fole5+cbxPg+jMogkB2sTY7ySOwjbElBxjhhzeYJqMEppqVR999NpvAGpl/W0XwJ4ezopVxSCEUqjQwYzFSCARO28HvI35RhnrNQH+Pc9fa17yPfEl4jc+c+4DQSJ6+sW7/2cMS7ytdkYajLTePQD+/riU4zRFCprF/N1HQRcarET03N/bDHgXHGrsSzDUEGpdMs7bMy+4hj2M9Ixq47mAkBoYqxKi5JDDv0MhbbWM40yRcdqlqskQ2lNQ7tG/pNp9Se+HeWoCtTVYAVkB2iNuoie3v+UpnK4ZywmCZ+v9x8sMfDXHPKqEP8Dxf8BmZHpcyPng0mXiTIzpSOemqgD+CAQPfr9cSjJi28YsFNJiLsjAx1Kx23ENv1v6YmamVZ11xOpoWPvf8AItMfPvgIrJ5wJlAiEB6rtqi5AWIHuenue+DFybIhaJi5BPpJv3O3awEyLzuZyrUmKOIZSQRIP5gkEeoJGKjIZetn6JRDpp0FphyZLOxB2AtbSTHoCSbDEn3K55HBKmSOh3+na24tvtjZwXPUWq1FYsGZNNMpfm1BiN+yjr1PvgXxJ4d+zUFam7kGNYYdQLNIFgdWnTO56zZNVqNlqzeU8RaSAbEDuI/LFqWWczOnL1UOosqG4AC80qesgew3nriR4HnK61NGXY6qkLpAB1EmBYgiZNvfFhmOH1q/lTTSlSKg1lNVSxiexkWIYC15nbE7Q4Vl1q1ZzRphG/dkITPqbyItsZ3OC0RU+J8rmMjSP2uqPNqIPLWmiETK6iW0zKgASOsRIOIUcPrViXAZ+7E/zPb8sX3F+JniIR8zSpjyxChNQnYljMGGtykSO+JjKZjyqr5ZiFplyVJixIsJ3gi1zYwe+HCUng5AlnUARMSxvcdBvI64NTgKwCNTkbzaQQfhCk7QTc3jB60iGfSIUBVI+UH/AG3N/WJwYBpplj8QtpEX5h1m3Xe8+5xQWnFDJCoWIjS6kSdjqmfUxq/riArVCaaId6bMB6gjp8xH0wwo+KGpUDSALPpKK82VDfaJkHVBtuO2N3AfC32lBVWsiCdJUhyweB2WIMgyWEX7YUA4RqLGlLc4ggddN794+L5EdcE5LLfZ89QarpqLq1DVIVmGwM9NYAN49YM4f+JcmmVNBKFUiUda7XUsqaZ1Eb6izW68szGEfAaT5vN0EaWVTrI3AUGYiOp0rfcntioUmdz1WrJquEVzsOXVBv8ADLnoLtBmJwv+2JSRKdFQwd+Y6WM6R90AhjE2m+3c4ZeIuGLUpVGQlHUWE/EVNwOsn0MWxL+FOJ1Gr0qJf92WJI2BIUsNUfEAVBg22w9IbxDglRtdSu5FNBIRY1BfaNKkDfftcjFN4V459oosFUKKRVNgDpiEt0NjMW3jrAPiupGWYjYkCPRv0gfmMTHhevWol8xTXXSVgKqDqov2sReG6H0METqGV4ZpYVJBIv8ASfeTYHviU8YO75rLU6EiqdQBABnXCTHeNXywVl/2gUHtqamYJhlPS+6kieth/TBHBco1fP8A2xQGo06dSmxa37wKwgL8X31NwLE4dRO/AKKKVKiozKZqOSYtdh0BFyCOgFzJOGbUFp0cmQzVeIVEp6ZYkU1qAadCKAL0/iY8w5jMxG7PMtQtlE0+dUUwPwggks34VAkxfoBM4G4X4Y8rLVHpualRWmnUb4ZU6OUH/SRJYiLgTjO8lQZvheh1KVQu+9wZgGfQ2sesdYxqqqKVGvXqc+kBlUb/AHjFxaPxdAD1xLZ/xxUpNoq0I1SSBUJBBtsyzMg2MEEQbiMMs3xNquVPmJ5XmIRGssSrCZbliTOr5CY2xW6Y5max/s49gqpw9gSI2PY49iQziGdgjTYsqkkEDSSIK/UflPW+FHNINUMeZeaRGrc3BtqBjY3wvy/DGqlzTICIRLOQN7CY7x6xtPfRmcmyOaZEsDECbnpFpO+BMaRZSCpII2IP9MPclxDMV6iMU8w0ixJAAJDDmk2UtAMdT64aeHPADsnm1wyqQSqE6JvA1EkQNzAMkAm1pZ+IMuaNFqdKmqFBAZDAkkMwUbz90zJHpN4NuTTTZSNTBSpi0MNQP0M/zscR/i2lozDLMwE9BOkbemKTguYBpUmJsAQSLEBGZRe/3VX+5lJ4xp/vUJ//AJLuOxZf5Y0k+GIggwdwQb/8YM4KnmZmiGJYGokyZtqBP6HARGM8lmvKqpUH3WB+mJGniwAZlyAoBgwoAFwJsPWcIxim8SKlZFrUzqvpMfhG0jcG/X88TynSVMCxBINxa9+49MCdG4DwFKuToNVRiQpCvGoKWYNBBaCNLbCN/fHuKeG8vTSmVQ1CAYSSq31MS/MSACdhE7dL12fzAlVKsyMqsskgBouU0wrLoIiJG47HCTNUVIfzDzuVbcfCotAGw7dyWw4nO89kG0lioA3GkKBaBsIA36D64rv2dcSy9DJZhq1RFLOQVY3jQACFHNfU19rYD4xT1UH0/EwA/MH0NwNu84W8I8N08xk6lSmSa9NjIJtoiRFoBa953XoDjNRtx+t9op+XlVasAwBKDVym1yJ3IETeAfXH2nwGcuKNUAOFsfwuYPt2U/PqMbv2d5uiEzNHUoc1KLKCYDBQytpne7bdiPXD7ilRqW1yYmwM6STNrDaRpgyPUYYUnkuIO+Temw5suVWoJv5Q+Ex1hgFnsB3nCzgtOh9tHnmacMR/rCSo9eYRHeMb/t65XPMXvTqJFQACwdQ1uh0mNugIwsPCWerp0uizdtMgMBsDYNJFjMX9MCUea4pclVMTMsZJk+h5u+JjP1g7cxDNMGBuCTtG/v64YZ+KS6dTVZmS3KPYQZJ+Z+WPvDslRZZZV+rSbm2+/T6/PSA8N41XEUkXzfwgqWa3bTBj3ke2D8r4hAlI0GbhwWv6e3Y+mC+F598rUoU6K0z5jxUDKCXUkSC3xaQOkxaSJnA/ijg4p1aysLamNJpm3xaT1Bg9euMpO5zLsr6WUgzAG03/AMYp/CdY5cVRUVgdagGLbMphu9xtuMTOV4i1N0cQShMBhIuIMjtGGPDOKB2p06hCiAgdphb7sAJPSTi0U54nwvMZphqZKdOZVS4JOoWYieoj+9wqmYOQqnyifPWAztBiCDCrBHRTMm0R3xW06BQ+XUOs0yVnpyyokCZlQLTuZ64lPFlLSaczJDS3pyx9LkD1xr9BnleL+ZlzVU6sxfl3cuYGoDdhfX7gjpjb4D4VoFarVR1Y8qAiDENe4nSWEEj8JHfEfwSs1PMUXRtDCokN2kgT7QTjruRzNPVWWpdkI0gk35TBt928/MXvc7Ka8aQMqCd2qgD/AGq0/wD6A+eEfgPiJWo9LoylheOZd/S6k/TD/wDaBlAaNNwfgJBUXAZiSb/dta/4BjnK1NJkEggyD2Iw6jbxZRRK8KoW0kDuSen3e8eo7438K4lVyqB1zDJ5ik+WswQDA1XAWeYgi/XrjLMeHndDWqVA9V4OhR0PrYW7AQB16Y9wytRepmPMp28slFtAqWWJ6LDNHQcpI5RjNUXXgnw+ro2bCkVKsgK3NZt5H3hENsCT22D/AO20ilIE8iuACpifLZwQAJ1CUWwmZAvImWyHih8tQQVX5QNwpJklVMEx0kg+8TMYYcG8TUKrhKFOq601jWFkBjuJJsLC1u+CNJziXD6b8Qoq6s4GpqqzHKAal5+GZBYfxdzAbcYV6eskSqKCWvsCVFja9pEX5vfCrOmqnEvPZD5TQjsIjQwCFjvtY+y/Rv42E0l1EErrDITcleVYMXhmmJjmHy1IEw+QQklWfSbiGG3Trj2Na5SoAAuiBtKKDHrKyD749h1JCjmGSdJI1CDHUdj3GLH9nTvUr1zZm8omW3AlQYtYEGDF4xN8Rp0RAparDmLd5O3pEYaeBeI+RmqbMganVPlNqOkaXKgkNsCtje1r4ynSzlHZg9TZQFF5LwdUKOkSBNgBb0wDnsnVZatUgfA5TXeCQSIA2MyR0sNzh7m8zrAAAVQxhRty+p7zJmb9CcD5ijrjTO6g9AQBA2JXpIg9/XG2UF4Q4hpo1EUgMrEnYnyzBkezLJi/w4z8T5TzKAdpDUvh7MrMAR8iRHTp2xNVahoZhyPuuwjoQCQR7HFUnHKdZHgF5W9O6mIAvaPTcTNr4NSEcYbcK8O1K24KC1yp2v0+R3jBWS4YVqpUYiBcA3PoW6THNaemKKtmdfwkyAIm4I/lt23/ADsKEqM1GoQjEFSRPfcXEkQR774+LmlFEpp5yw5rRpA27zI+hOCuPUNNVrRMH+/mMLFWdsZpWHAvHRCU6NeSq8qvYwIAXUCPuxGoEGO8SbPiMPoYks0FC1yCLkG5m2qYtN8c0zHC0Q0qe9RguuWgKWvHQbEXnftii8JcVNamco5MrDI1yNKA8jGLKNUgm2w6CdShtzlGpKoglqshBvqMlY/r2uTYYc5PwqMrRqLTqebUqFJkECLyFAPXUSCb/AbThmuVp05IEVBaYg6TPvpEC/ckdsa63FlpiTZukCWLER8gL39PUYLE5tmqSK76EuLqwlSulokQfcEMJ9RgtPGFYsquVKDawEEn4tiOtxEG9pgh/W4WmZmFIF1DHcMAJ6yV5hb2icQ3Fsm1GqUcQy7x9ZHoRghPc9wXzaurXKgjU4NtMGwtcwFCm/UnYnDLNcUNlUAIvwqLxpGwkwoFgI+pwP8AZPLppRXcLf1qEAse1rqPQDbGFF9RM2Fx8wYPv1wxNHGMqjoNIIKi4gkgEi8db33iMCUK7BbABrGBeRbb3v73w5p5cOCAJmRBHvf1sf8Ai2FfE1ZByVFsZMqSR0+Igyt9uhJ9cKMvBtE1M81XQStFTAEnmNoHaQG9pnCrxTxGpVrE1DexIAtLc1vQAwJkwB3ga+G+LHo0fKVBdmdm1MC7HYte+nsInr1k3/pozAWo7FndVLKoCgSY+I6ixiGgAWI64klKhxb8E8HIKtJvODE8w1JCRpJB3LbeljGJnjGRSnVKKZACzedJIuNh6Yt+CcXpvSkclRECqhBuLKxSbEAST12kDBARcW41XoVqgIU6yWAmY1XIBESJJ3GNv21czlizIC1MklZIFxEmIJ5QDv8AdbAvjCkdaMQBqBFh2J/kQcC+G+IinUVXWzMBqFpB5SD3Ug/I+hONUBa+V8s03lmWQWB6QRafWfzw+GZ+0VzWo1fLIGsRJYNIWDI0gcxECZUX3wDxTPBQKV9JBVu4Eg37wQDHXSMbXyhy+aFEQUJgHrJFj84He8kWgkJ/nsw1ZXSoQS6kWFthf1vfCZfCK02521dhECI3Ikm2xA+uG9P1+R6/raMEnLMwGq4hoAKzIMkDfa3pbpjQLzXI3sIsOhII/Igje/psMS9XMvRZ1Q6UckbTI5gD6wGb64fIXq0nAaE0s1xtAsZ/v9cTGdbW9gTJsBvA/wCMFUPi+WBpUqall5NbMxK8yzF1BBnqIFtjht4Z41zVEJVQVJXUYA0auXp3F9+W5wjzaLQpUCQtQ1ArsAOaV0jyyRI0ER0JVgT94jDPP8ORqq6FKFhKQdPYy1rETB6z9Mc+uWxXHOMhaLtfU4KqdXcQYETEH06WwDwnjdTNpQyflhmUwrlzuoMFxBgAQJmAB64zzGQp1CNcsNMBjy3tJCp/e1r2R8GzFWlX8umCW1MkASSJ5h6qQpJHztjdrMW68IEbp86S/wA6k4+YOo+JMlpGvzA8DUDTSzdR8Y6+g9hj7h3x+xlRHhnw/Sq5d69TmZCdNPWIeACAVHMLzuRMYSZysXME8oEKAIABPQYK8O8XGXrmZ0PylhaBIvHy27E4O4jlUNdVo8z1gCkQAAQB9LMxPQR64zhdJydfzKFGqtvNSnMbE21A+zTjXndY1KHKr9yY2baNg38iDPrNeEuOigDk8y6qisfLqhpUMTLKW2g3MmIMhom2fE+NPmar5XLCmx+IM1QKCEIblJI5p6iD6dcKRnGgsrE+ZzCpO0hoEdbgbdLYI8J1CappwCHF9p5Zt7X/ACHY4y8R8LqLmjSLJVqsR/4gbs3oRubH2IOPvC/B2ZqVSqjy9BvUclVB6EGJPcaQTEdxjKOqmTIMMQFAEE9vX87Y0VOPpTC21AGbnfYyB2mRt1OKWpwqnSUJVRsw5Ug1DWFMGJvpTm+pJjfA2Q8GLmVapTorTj4TuDA+Ea3knbb6Xw2rEVxcNXmqqkoghm2tvImCbG8DpjQKX2bS8qajCUIIIQTGrsWMHT233iLbiXg6ui1P3yUyqBBTdlEg2gWmNMQQTcEAmbc/zOSemSriCPWR9RbAR7ZcJS8yT5moaZ3EXPX1GOhcL4QmXy6KixVKq1Y3+IyYPoJCx00+pxzJM7Jp+YCVVhqjcrIn3MDfHTT4mo1H8xNVYsWNoCgtPxA3B3sB88MAqpmOQlmtNl6ye0Cwn5WwiU+dUJaFAYiwMQoEAdQBqj63vbRms3UcKtRwIgubARsBMQAIM7bqBacEcKyLOCxsl4Ckg1Bf4j0F+nrh0G1FdZgMbGJIi8AkfmNhb5Y5bxXMtUrVHb4ix22tYR2AAAGOnJmkpUCztpWCoaCbwQdhAO5/ljlBXGSs8k05enUb4iDfruVnsJ0iTjVlklTvdQQTcmd/Yg4yyq/uKCGOZFmb/i/LSVnvftgTNcT8tSQCWBiTsDBH1mD8sJG18+tEAPuVIB6XBvG5MyI79cSmezzVfQD+/bbtj6nm5iqFGqpUcgATck7C9h+ntfFB4h4ImUylNGANd31M1/hANlO2mWXbci/SJFXhrhqV6uh3C2sswXPQCdz6bm0dYq8sF+NuUFgCdhGkiANot16L9JWlwerVyoqpTJWkXDEDpIae5jUZI26xGHXAePUfKVK9jSiZBOsA2Ntys7b3JHWLQTeR9ozNRh8BZrgQCIYqP9wQn643tlHDrVptDAyNRLG17m/6xc4o3dNZGXFIhtTM6/CsqRq0jdoJAG1z2ONX/R6UMw1M0MbyAbEwIIsTilILIZarxKoUdG5ZjRARWMRJvLGCBJNo2AnG7OZS5y8NIVeWDEDa+0T1nfAh8a5ijTSnlqzUVUNy04HW/wCkmd7b4c5XMsEQVWBqadTExuST6XFhbt64ZyE1xbgNRAsmaiKFMdYmNzuAVG3TDbiWZ85UzijQeZXHaohkg7brHa2GldzUK6hrkWmxJt1+99doxM5nPVEr5hBGhqjF0YAqSpb5iO4I98OAfk+OoxMiBqiSbX26W23MWwVWzdRtdGgjM4XUxQE6UXmMQbzyjVtHU4jK0rMix7HaP7P1w18IhhnKcM9P4temx5QSQduUwJ9Ce2DS2ZGtUrColNZQgGZhV6XJ+LcmBcmTthrwbgooNqLFnIiYgRY2+mKFMqeglNieg942ECbXge2BuP52jSRWEl9NgthY2J63PTtfCEbxyoi18ymhVuNJiSHQgGDuAw1Ej22jGXAuJw/7yr0ULq2sT1OwAJttc4U53MtVqM7fE7Fj7kz+uPZHMCnVpuRqCOrFSJBCkEiCIIMRBxitRa1KNWCfLqQbqVRiIuJWxBvAkdsT/wD02sK/nGlVRRU1NpHMoLevaYx1Wt4mStUNN1KITErzTaOhHQgSD8pxozPMRzjSmlgRYm3bcGZIadj1mcbs1mIwU9XM2bBLXMOAJN7Wtj2K3/plI38im03nyzf1+Hrj2MfFrXPuEcHQ5VaxUFy7fFcQtgIIggw09bbjGNOjT1/AZErHQHYRf8z/AM4K8NVdeWAnmpO0z2aI+ssP8DGvMg06kkGALahuRJN/kMQaOKZHUFaIsI7ARMW+eEb0yADuDP5d8U+arlE1TAgD+lt7QI/5xN5qsGiLD+/raMa9I9/Z885y41Mab6BAJ1iCLEHYBjsdsdHzGUQspPKxKyKjMTqkfwk+wExaw68e4JVVawd6jU9HMpUEkssQBG09+mL/AIf+0fMVHB8mg8yNdVRrZQQVL6fiK6TeBM3mMZSo4r4eqHT5aeYd0cTexJ0gkzF7gkAxgOr4ezC01OhgxIGgKfQHqNJm4EGQD6Y18Y8e1yyMlHVpULoRnEGReQu1ls3Y9JGEvEf2jNLB6Mm2oM4PML2IW6m303gjFiMMxkswvmGqjGkFMgvGoEqYAveV7TtuBiE8QVaXKKbMxhS0iAGi8A3+Zi8nbdrnPG9bMr9nWmed+VVYsTqtHN8riOpJxvp/s3aAarlCyypVQV1QTEhpiOum/SRcqS9KmsQRjfkeECpUVVfRqMSdgCYkkXAwCazqxAgdxFsNODaqlZEBhbM5gCAI1RAPeB1vhtmCSndDh1apbWQqAg1XAk3IOme8SJ26km2C38QtSqCkdIpqJRmLFuQNM7ySQBp3mB3jZ4g4qqDRIAIELEWE7Cdp2nePniBr5gsZJn+/ywSkXxzi71qjHUfLLHSIAHWJAtNzvJub4ccPyNN6NNxRNNgpkurN5sRzUyVKtM3Tp0ttL1qkKbWN/pjvWT4eGy1NHAIWnTQg3uEUEEe4H0GKdpxr/q7pUhuXSSDESvQ6bEbY2tnkakKTETTYtc2YRIAPW9o/09sNPGvBvLcvTHKLtYWNpjfa0/5mPquSSepv/cYqlZ4QyhpMazJ+7qalSrqA0kbyJ1KrA7kAGABInGvxrmXzGaVFhzpRE0xBLGbRbdo+mGnG+IChRp0KJEpTUal6SgM7/GyzMfD6EYnOAcU8nMI5MbjVO0ggE+gsb9sBdSy+TTL0aa2C0VAMXkASfQSZJ9/WMci4hSplmNOQJOkHtqsPkP0x0XjNeUdahhHkG95iPcm5IHtiS8MZcV89RR1Dok6wRYqsySNhLGf69VE6cPrFDVAKpEap0htIi3V9rxaTij8D8NFejWFUak1AC5BUhSSQQZEArbYxscJeK8TeqWYtIssCwAFxYCBYdMO/AnFKa03os0Nr1KL80qAdhcjTse+LIK257wZWpIxyjCsk8yuqa1iYIMQQR+Ai/ffG3hJp5ujUckpVpKxYb8oVmDT2kESfQepdVs9pPKDIj0sCbes+2OeccyZoVWCk6Wkr0JUk2PtEEXFhhRnkPEq0aZlmNVdSrp2J0wrEyIAnbrG2BeC5Gt/5lAADSpeYJHSIMzBBm1j2OHfhdQ+WUlQSpcKfSQd47sRbt6YqBRRqKpzMTN9tPTTcnVO4FgdJ72QgjkPtWZWmqqiXlEeSoRCxgNziYO62nrGAcoGo1VqIRIbfWrEg2MiTuCbjvigqIqVspXnQBVUM1hCHTMyYAXUZnvv1wRnfDitQq1QRTY5gjSLqZ5hHYaTM7YMQjiHGKWlqiEtT5QRpN5IE+hEiQfzkYFzPAsxmhrooz0mMCpfTpUXk7gCNgIGx2jE9w9qhZ03pMAlS8ASbRvzAgbA+tsUnhLiBy1UZWo+kVdWhhPxEiAYOzQu03sZmcKfOOeGMvlFoqR5rVPiqbaemx+cbbHcicT3E+GItemp5ULqrkACAYJnYbE3Pzx0vj9G6mVhoBBFmKAX9J2gxf3xB+LeHFKakElC5gEiVmYAjpvvf3EYCpEy+h5qsqc0kWMC/4bC1rxNsbamfRWBUFQAVmR/quNJtE7bekYg8r4jYIEqSwW6mZK27Ew3pO1txtRcXptllLMwfSVEqTPN6nfbCDj/1K4tppGOoQwf/ALY9iSTxOgA5W29Mew6MI8jxNqBfTdXABB9DI+Yv9Tg3/riEyQ/qCQwIJ+Xvj7/6fesWdSopgwXM9AJMRO526THTAud4SlJmRnYFBvpENPw6RMwZBk9J2xzbO8jmVqSqS8KxA08xAE/SbWPUYQHhr3kaYUNBty6tNuu/eMfaGimAxGtiDENGk9wRfUN/64wzPEKjzqctIAJO5iOsT0HvAwrBfh7g/mvqYTTWZ9SNNvo0/I4YcEpu1Z3VeXQupiYVASDf5LZQNu1yAeG+IzRp6Ai2kg3Bkk3Pfp22wfwziIOSeiL1ataIuWOrSZtfoF9SfQ4YDmlm9YhDIue0nbUBvsO8wOt8I/EVGdFTqQVMRuPYDufphvkOC11kMpG5BEGCAJiDBNlk7fWcLPMpa/KzBamrQWbTJAAm0Tc3A9T6HFUL8AcMJapmeVvLIRU3bU8c38KgTc7yQNjHQeK5E1MsQH/eMGI77QJPaC0knvF1GOfeIqhy+bY5UeRyqNKwFYruIiCOvML2PXDrgP7QjmGFHMJzsRFSmCbiPiQTG1yvrYbgiS/E6a0KpR0VlYItQ2JDLElWGxN7Aj1Fowd4ez1GlTfQ01mqQsrcpaAG2H3mN7kCxixnjfL0dLaXUsCDb+L53sNU3necRFOmNJOsAyOW8n12iB6nCjPjvEzWcsTeZ+X9z8iMb+FeGKlVBVIAQyUBnmi3QyAT169I3wJ4bg5mgrkGm1VA6nYjVsZ/OO+OrZgAjvKibW1EEx7f3GMpyDOZGpTALCxnSdxY/wCD88dl4Rx+nmqWtGUmFNRRIZGa1xE77H4T3wl8QZeloTLsglld5IurKBERHRm/PHMcnn3pPrpsUbupix3HqD2OKVWOycSRawYReOuxBF/a0z745Txjhnlu4X4VII/0sAR79ZPecUnDfGqlVBpvUrMAnxBV1kwrWBMTEiB1E9cLc9w+o9ZzWqSdRUhLAgE2G0Dc7fmcavIaOMMpo0HBDO1NA5HZVCw0bEFYvhNmaxs0G95I6+h6gf3OK8ItNXphALWUC06fvd7bgz9cIs/xAfZ9AUKsjRuSInqekEW9BjOE341xuolNBVRWNWmCSGIhoG1iARIiMbfCxC5DN1g2lzKetkBEduYmT0HbCTiVH/s8ob2FS52u9hvOw+mGXAmI4fV0kAtVaBE20os//Yj5mZwUppKkBh0PT16fqcfcll2atTVG0szrDdr797b/ACx6rTAPxAEAR62mZ29I9cUnhrhMUTmNyS6WEhU0nU3zuCegnvjUBzmsxPKrEDaTAJP8RG5N7bXOF2e4YtSQwBINiO0dbT12/wCMOUUiwDRcGBqG9ja2/XY/TCXxHVajSHQ1JUACIA3sbr0gep+etA3wpxfzxUyzFdaAtTJtqAF1kWkEAgmJEzBvhy1fyTqLGVugYSoYBgYBOxmPmcc18OZ3y81SeSOcAx2blP5McW3EAY8zdUCgjcIpJPtE9u+KVF/HqISlWAPLqAUHcSuoX9oHrbGfhwVszkxTeqKdKm4NN9XPKEGAoBJA1GG6GRcTE/x/jPnsNNlChf8AVE3Pb2xS+G6YGVTr8W1rljb3kATiT7maKog0QFSdh0Mb2Em0ljvJxK1alSvX101L6GBHQQpBEk2E/LpiizGbSpXNBvgCSQDu0ggHqwAJkdbdsGnJyJWkulRsogAXg2sLi5MXAxJT0c3SzSVCpllYMQ8TeSAZPSelj3jENxypUzFcZWmoGvQxERptJncwLdTYKBvjHilKFNRWNJwpuCV1A3Km89evW2BfB1fU9UFyGYKe5bTM73kAgx1+QwI8yPhlKCg6C1RSOdhEQWuATC9L3PrjR4wdBQp6W1szXA7Cw+ZvhwaEBSSTJ6zbfrfriQ8ZcRLV1SRppoggdwOsbm/54U3Hwuey/wDzX+d8exQU/EOTIB807dQJ+fLvj2MoFnM0MrSCIhmnzKNOzNJksZ1QSbEXt3xE5msXYsxk/wDJ+mC89mXqE1C06yRJEG0drbRhfUJmPlhTGobRjFUbTqCnSOsW+sRix8N+FEIFatzyCdHSOk/iNjaw23w7ZoVtIEBSQrCxAEwRtHe2DGkLw/gTVRTbUoFTWB1ukSCBsYMgdr4sPBnhwU67Mra6nlPpEQVLaVmD96GIsepviHzNcLUJpalWZF7gxJ29z3xZcc4o+Tzvlqb02XU4N21KJsbAEHa/0xBScQzSqpVhpvBncCCTbpAPzMYlvEXDzmBqpqJRZgC/3mIP53G5jril4jmkzVStTC6KtBqiVXiQyjYqJuSFgg7TuTfEq3GGFIvSAUOTvc7mB2AAC2vjQKm8SM2VSiy6nptCOdxTj4e9jcelsVfCOA1cpQSaZFesWNQyCaYOlURo5hc6jFwSOqnExw3hIag+ZDQ6Eug6RT5jPrIEDbfHXG5mDECKwFSOg16WG3bV9ZxjChOPfvqavHOq6KvQ6wd42vMyOv1MbxGiAAQIM9u/6i2OmeIMkPLZkAANyD0AAup+61yJG4364guJUVhlEki4noRE3ntPQe2FQlyeaNOojj7jK0f6SD/LHd8rlKdajTrU3/dlSxLbm5iABewEjodWOAnFbwXxpUp5ZcsQSiuXkGDBkkHcEAkkbbn0gJp424sEIAJLsHItbS0qOvYGw7XxBHD7iuYGar0JJVWAXYEgBmB7Antt0wHmeGj7Q1FelQour3i5A/l8hiQrwW3/AHAHICYKlpF1OoaSJhjpjbbUBcjFlWpIp1eWD01zeTfl/SYxI8OqADRTGlkBLP8AeZpI3myxHLtad5xV8IBr0ldokgBvVrXiLfF/Yth8QX8UYLRJmwkz69JHc7YhsxXLb4o/Fj6X8kfdAJPcnb6D9cTv2clWcGy6Qf8AdMfphqU+a4gaeRy+nlZgFuOgLzE9CFE+hjrhd4aR69ZcsGK03YuwGw0gkkdjA0yL7emCPF66TRpDZKQ/MwP0wf8As64bq82r1lKQE/jlyfkEt64ETeKuC/Z6oK/BUBZRvpvBWTcwYg9iOs4ufClXyeHKrKpZ0Zk2kB2axJ6EANHztgTxxw7zMl50IDSdbgQxDQpFtxOk37YY5dTUo0/hGpKcwI30D5fyFsF4PaYzubZiLFVAMItuYxc/ISJ2wJxhENISwNRT02iDqv05gvvf3xs4/V0uCZAcKYXpE9+5Jv0wgWarKggSQB2E4dTPIaqLpW0llVgZGxPvsDcYbJxurm2GXBWmlQgMd7LJuetpsIn54N8QZxqOUXLIT5WkCD+IvqLDsTpwH4Iyv/mrAAlFVRPTWbkWNwFP1xBlm+G0cmyrXp1ajQCYqKqwwkEALq3BkFhEEYuP2beEhXyjZjzj+9dk8sAwgT2aznlbbaBN5xBeJn8xFfsxF9z74tf2K+LHpLXyxUMig1h0IM00YT1nUhHs18VDn/EqdTLZp1+CpScg6SenW8yCL33BxU+CNWdqvTMUwlNnLquqbqoWCbST39sWX7U/CVGt+/UaK53I+F+WeYdDAjUPnOOTcI4tVyr+ZRfS0aTaQyyCQQdwSBhToeb/AGdnM0Q3nsjFA0aAQxk8s65+7O3UYRZHhtGnSy7U01vURWZissG5pAvygEaRA+6T1xUce8Ss6ZcUVFJalGnmGsNQ1Ewi9IHlkEkbQMS9euykhTbnEE/iYuTMROq/w9xHZnKfeJ5hAGWE0gEEkfoZtANvWNzhMeGq2TpVH5V1czKAzaIMwsidwbnvfpjdkqq5wrR5hJBYnst2Av1sB9cOuL0FGkARAECLaWO3pFvTDYgLeOkBhRVgbSJMev765x7CRuFLJ3HscewYN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02" name="AutoShape 6" descr="data:image/jpeg;base64,/9j/4AAQSkZJRgABAQAAAQABAAD/2wCEAAkGBhQSERQTExMWFRUVGBkaGBgXGB8dHRsZGhwaHCEiHiAfHCceGB0kIBoZIS8gIycpLCwuHx4xNTAqNSYrLCoBCQoKDgwOFA8PFCkYFBgpKSkpKSkpKSkpKSkpKSkpKSkpKSkpKSkpKSkpKSkpKSkpKSkpKSkpKSkpKSkpKSkpKf/AABEIAK4BIgMBIgACEQEDEQH/xAAcAAADAAMBAQEAAAAAAAAAAAAEBQYCAwcAAQj/xAA/EAACAQIEBAQDBQcDAwUBAAABAhEDIQAEEjEFIkFRBhNhcTKBkRRCUqGxByNiwdHw8XKC4RUkMxZDkqKyU//EABcBAQEBAQAAAAAAAAAAAAAAAAEAAgP/xAAdEQEBAQACAgMAAAAAAAAAAAAAAREhMQJBElFh/9oADAMBAAIRAxEAPwDmvF8+1qd20gAkmex6/wCMKS31wz4XlFzddaSlkL/DJ1gEKSdRMGLYD4plBTcpMshKt7i1jN8b0QK5xgcEUMuzHlEnt1PsNz8sHcF4OauZFNlNg7OLiAiljPUCw+uIgEyDkBtLEHYwYO+1r7H6Y+UsmzfCpM9hjqMr5JRwPLAAiAFGrYWHTf0i1xiZpcA8tiSCpCiCp1AtN4I27QSbGegxYCDOcAqUUV6i6Q0gXBkiJFpgiQYMY9wDhfn5mlSOzGT/AKQCx/IHDvjmZD5VSPxhSIgAhWHyNgPYY0+AswF4hSJE8tQAAXk03FvXAXQ69FmdQKaoh6ABeQ7TMBAYO0bgdL6M8xLNTG4VgfYqS1o6Eb2i03Iww45n1oDeVYSWFwLbDqCIDd9vfE1U4mSrKBBMwpgkgkHtewYE9h9aJI8YDIxFwJJm4+Id4HSe25wlYzitr5PXHmGOk/O+3r88SlZShmCOt+v/ABhSh8GeJhlTWpVBFOuoVnE6k0ksCIIlZNx1H59MzXHdSKlMnQrEyhgXI0CFtAWB0vfrgUUsuCpWjCsNQCxGmqmoW06TclTP9cR3jfN/Z6tNcu2hWTWwCBZYsRdbqIi0AXk4ug1eOMmUrh2stWktQf7tSkx3ZlJ9iOxwF4b4Qa6OYIvAbsYsIi9zJNoEbzgHjniOtnDTNXT+7RUGlYEL39Y/xiq4ZxRMtk6VSNkGkD7zknUPT7xMenpgT7l86KtN3PLWpsBUUgQGsoIgQQQpF9iIvIkfP5/SCEJkldRm8yTAt6EbRic+3VWreeoAbUDpFlIWIB7iwHf54NzeZmk2hYZr3iBEmzbbk7wbgYdJu/Ajl31pL1A0s42BO6qCLkX5pJIIsu2JrjtEeaxUQs2G14BNum/S2+KzPVWVFKnmCoZ3voBB+t/nhJxfO+bT/egFoOl9MMIjlMRIuLm+L0iLJZ00nR1iUIbYGYx0akvIKgIdXEibkWna19u84lfCHDEcVnqKCgheYSO5I6gjlMjDDg3GvKR6NVQ1O606h+5tYmNgJvFjYnsClvi6nFdXBuyqSbyGAA9INlPzxqpeJDoIgeZsGmxYkcx9RBPbc+mB+O8XFeqCo5QAqzaYO59yev1wwoeFfKJWteojFSg3MRt39zaBInGtCirUaehKNE9YYjdmsZMmSCQT6zPTAgpFQwIv27X9thAH0wVw/wAMeWRpjy2OorAUgdJ6gESRHQH1xhxjgb6jorOGX4abwVC7ABp1JOn+Xrh1PlOpqIkgfIW/Pbc/LG/gfCmzNRlQGBzFzYdQLx6drwbYnm4vWequXVSlV2WmdZ1QWIXcz6X7C2OutwhcnlVytIkyplju5azMfWPeBAG2C0yIviPgrLiofM11KjRZTpEG3KoB7RdpNzGIjM5VaNRiFWosnTJkC9vfaPrjp3Eqp8ylpF6mkLAO5LNLdRAAJ+Y6DEV4g4cpgUFJVVYueuomTq9Rv/utgiT7ZxWUI4I5hBHS4HvMYcV8iq0aQddbypLMSTzGSJm1oEdNvXCXgNDzMyg/DLX/AIRP64o61YLqZxtOoHpFrjv6Yk1ZLgVOvSLRoVXCkqouYnSLb7EkmAI3nDDimV+z0QyKtNQNlFybjmO7Ekb/ADx98PZaocszBNK1HZqYm5FoJB9m95wu8W1NNCmoJu17zNp37Xwgx/Z14jA/7N7hiTTYmw6lY9bke5scX9emQmwAi30/mJ+gx+fp64t8v47qNkocA1KL04YkgOs3UgbkqpB9L2O+K0vRmgbzvfYnf53x7EFT/aZXAADWAgSDPzhgJ9gMexIh8F8Up0M0GqkqpVlLDdSdjYT6GOhOGtbw6cznSYinUd3LSBylugmb6l9tXphaeAndpDBui2tsIPXaQcNX8VFKjVaia3cQQoCaZOprAEGSZt2+WFKHiGSRV1Imioxh4AUMgGkCB8AGn4esaiTMlPRqBcxUqPJJsd+ZXEFSRMXNvWMN+Gceo5lCAQCIhX3sQb3uItMxYeowl4pAZ2ZgBZdUgzB977n6fXbI/PVXYkBiFJLkbRGmLHeIYdf5Y0NlnVamidLHYSDuD8ttt/fCDOeIAABSLBhp5+srNx1Eze/SL4K4f4/dVKVlD25SqgGT3EhT02g2j2LUPznBi+rUrLq6yIYkA6ouAZ9RsMT1am2TzVN4k02VhFg6z09CJGK7jFVq1IIi6FYjWxI2IMKZ+EneTt88TPiOshSkisGdJBKtIiFt6Xm3vgLoHGK61sutWlphbyD906RJJi4vM7E7C+EjAUzAIU2F7xEAz3FgYnrbvjD9malqdQEjT5iQGMdCWA7SB84NjGNvEss3mbcs2MWKmdvnY+oPpiRasWLEnVGonaTFpO5s+3UYSeJaShrRJJgRHKLAn1PX2wTxTxBpU0kAJBIL9tvh6WIN+u+E/CzTasnnNFPUNZv8IuehN9tuoxF0bw3Xd8rQJ0iEK/JCyg+kiNjvfrhD+0hf3tG0DyzeCJh3HXrYE9pGKQ+KcolMA1qTHTChdXKARFlWEgWjexsAbzHHqRztSm2VR2pIujURpXWDqIGo/wAS29rYWTrwl4aprRSqUbziNRMmFVgNNttiL33+inxlkyUDfg3ImCCYk332vAJAv6WnDeGrQopRDAnSAYkAHSJJkyTMn+XcLPZcMvkkTJhwQYUdvfa4xYkv4c4OlOgM3XZWUyVpnaxKy0XYkgwggWljHKcPFudNWkjIQac7qIEwBAG0AmB06DAnH8i2UY0wT5LzCkyLR7X2v+uJ1mnp8sZK1yrh8tRqfhQIR6py/wAlPzwJx+kqqSp+MEAG5EFTH8MXH09sOOD6WyVMKogIfQGoJiSBYlx19Owwt4jwPzG52ZWt6gAgGLmSPnvMdhpF3h/inI+XP3m1AjcwACp9IUH5EXtDFlGgLOxIERYRf2Mk/TCfifAPJTXq1QQLCI39TtA+oxhkuOQCtQap2cfEDPXo4PrfYz0IhdXhtOohOkqwDXGxiYkdZG5til8OcZFbKqGEMgemWWzEchHqZ399XfEbxDNVKqMyI4pFoMCQWjVBIHuYxReEuE1KZrBgDSIVgysLtPKV9wTNtsSq3ZCQjKhMaVtcxB0nodIA6m0HfbCt3CIz1PuSdYUSYsIMX6gdbDvjdyhTUBIM3m5B2gRvNxP9MTXjDjZfRTErTADAGCTIG8W9h7Y0CA8Y0Z6lmSCdFRHI6nSwPfe31x3xc7TrUlqUyGQgFWG5HvE9/ofXH5uqnUZxe/s/41Vy9Nw5/wC2ub3KvqUHT6GRI7xF5xjGlBxHiJUHQIKoKhAgaRTE6RPQsCfad8SWedVy+ofFVguZN+sX+7vAgQJ33w78R+IaLBjTfUSABcGAASQV+IMJeQRYRiEz1Ry3lBW1WkXJJvf1kHcWgDffDIAeQz/lVRU06o1QNrkED6Th7wLLHN1KlaqQwU/+P7s9Cw6gbX3P5zWZpFSVIggwR2I3xS8MytTJyxdZcAaReGIYwT0gTMT8QHriSjzFRQZJg7/2MTHi/M6lpy0tJ5Z2WBf5n+7Yy43xJyAab6d5i+x/FciNtx6YQJRDKWLEn2/Uk3/zPqppXDSllHbKO4WVSouoxtqQgSd45T+eF+XRdUOSAOwuekDsffFdlsq4yjlENKi7KrqWmpUAkySQAijsoBN/ciSaUlgS35Y9igOX/gpD00pb0uJ+t8ewYT/MZhij1AB5hE7WJEHr6kwet8SXiZIZSRBeWMCBeIj6X9xio4jWIRWU21W+cgEjbc+2JTxI0sLyBqA+t/z/AEHtjVBQjwZGCfMq12RBqdtgNyf6/wBMFcL8N1aw1AaV7nc+w3OKzhPDkoWpnm6ts1oIvYKBvAN+voIHwTwmFptUqKGZVJMwQtj0+8QATP0xNcOHl5imWCwrgNq2iYM+g79MNc3x5lzDt5hdSQJk7AzvMncze9/TA75J8xVZacGELu2yhQBeOggrYDcgeuJK3N0GS7KNMwBaJPW5M3DGdrnvic8Q8TFQqiDmXlJX720LbeD9SdzbA2ebMU1RTVNWmNOm5OnTsBN1t0Ej6Y2+FaFVswMxTpgrRaTqiBMgC4NwDIJESBOBGPBeAZmg8hhDRrESh9CSQCRJEg7zeN2PHUZ3NMVadPfSFMtAkXib+xv0xhx3xCjgIqLrBuFgK7G2owt+lyYsNpMztTOmnDhAuru0AXnp3HtGxvhxEuZpBdjI9o29JMYz4blVqVArVFpg/ebae3p84GN1fKvUqqkczlQLiCXIAgzHzn3w0zHgmrRWq1YimaQllsTM7bgXkRBO4wYT3h/C6KUtDKtRfvMQLn0I23tB7Xwd4XZaSVgqkJTYVFUm/MAhtuOYJE9SbWjEMlOtl4q0ywU7HTYj1BEHcj64a+H87VZ6zqPiTSVI5X5gdOokeXG4I1EQBBk4pBV5Qruw1B4M6r3JJ7tNunbYYCzHEFoFyzfxFjeJIAFviuI9cLaviRg9SgtE06ukxLhltc3AHrG94xK16lfM1VolgSbwLKIBJJtMKAbmYAMb31aMYeJuPHNVdUaVUaVHp1J98VPg7wzS8jza6IS41jWJAQC3zNzb0HQ4mMz4f0KzGoCQuqANyTtv8zbF1wvOg8Nyw20pHxRMPU/+M6f84y0ns/lDTJGVYrq5jTaCg7hSdjsbn0mwj3D/ABCNZp1EFN5ghtp/VTt17X7n06/mmSirG5jcNAPWNulr++Ms1w6m8awr6YF56dtJBIv0PQYQQeKeI38oCAIJPc9pjbY/rthBk8o1VwiKWY7Af3YeuLLivgqlHmUH0bcrcw3idVisEElTJ23nHzK+IlyzRmMvpaCf3cKrTsdQBle/9bYkccP8OqmW+zhifNJkgD4gFctfZUCg79huwxl4EyppAlkJXMMxaARroiJiYtIciDf5jGPBeH1M6/m+aTl1TRVZSVLhTramg3SmNUnvG7G4ecId6lZiHsigAKdKwg03BsOWPUb9MITPH+J+TVrFUBoioVSOUhTpOm++mYIPcXIwp4FwEZynmK1SqQwcAQAZYgklhIIXYSPXtZp+0up5aUqPKXY63iLaV0qO4+JtzMBZ6Yl/DfHjl6l1103jWn6MtxzCTvY3B7gKh4b4AbUTXYaVIsky0++koIBPf9cP89w5YNNAFSnIEX2I1GDvdmF+hB6zjVw/xBRruyUmYkUzrZgV++ombi89/reNvG8+tA6yQdpkzvuOxEXjrfocaCSbI6cyH5QKgLJ1Fh97rvEj5YJ4BxIik1PSxamzBY/CNhq2kSR1tGFXEeLA6Qh1uOQReACvwmOaSIHp7wHWTyrUKaIxAKoxeT8Jc6vqLe/6xJ6eXVs0hqAq5OvQBJJAZgDJAMsALbjGXEnqFkVjfUTDGxYGCSPQz73t0wx/9OVs6RVoDQtIEea50KWHNA6lpnbpcwBdZm0FZoqu3noCpXSTLIbmRvNzPfGUSZiqdRINr/Qz/U4N8O5H7RXFPYlWiBe3T17fTtBDrZMoOcEc0f4/vtg6hmBQelUp/GvN6bwQesEWjpfClS3AEyr6SokG7bt2sbdO1r40eJs2UXLpr0kU3Y++pSI9eUgW6Hvh9xnjdOplKeZp3ZpIDTOqRqBg30kG09e2IDjXFBVgmNQN4FogC30n54UxbjrzaI6W6Y9hbPpj7gKy4vXFlQEAvEneDJ/l+uEmXztEZqn516SzOm+k9D/FBgkfrjbxnjdJ0/dk83QiNPv7WNpnG3KcCShUSpUYsQQyQLMQeWO8nSR6GSMVCg4tV8sQgczE6h2Jkae4kAk7bxGA86PNohCeYSdI+8OaPdht+k3jLN1/3bVCSWIJa5g6tlubza+5v0wg4PxSpUzFKmxEVaiITABUMwFiO0mJwaQGZoHc9Zn3/wAHFr4byq0csjg3qMrVJBkhhpA7FVUsYO5MxERO+Mst5dW33wSbCAwJUkQesSffFlk2VstRqIOQokbNLBYYTaGQgz7Tsww6APE+HUzrXRBB0BZkAc5VlO82jtYdyMSedy5RfMVmuYa/3ovI2PsQbHFrxBvMRmQ6amk30gSQQVJ6gggkG9m9MT+bcRVosgJZzpI3kgkNHbcGPXrixE+SzbwQtNZJ5WvC97Xnf5fljXmspuarksB8IHp9ANthtg3L5ZgiyYYWIYgWA1Dc9jHyOMs3kmYydMfeE3X7s9rkxEyYmJxUseBcWprmKdSoAvlqQIkySIBsLQJuJMwY7WfiHxUlejTqCglV00kmZFQLsWAs4Ui4Mmw6THN1QKJYXO09bkH0IBB+mNVDOvTfWjQZn0PuOowJTUuJHOVhSqk6BqdKcwoIkx03Gqw9BthlqPXlgbTAiemI/hS1DU8xf/ZhyT7i3qW2jFFmM2CwZTyMLdIj4pnr0OLQIzOQV216pazX3n877Gd7e2Nvh/KU6WYqMYZqlMxIsBrSfqN/Se+BhJ7df13xlw3NFc1qWb0mB9BqXb3IG/TDVRfHMkXy5BgmncRYBevTaDPyxo4JXL5NRqH7pnSPTVrHveo354bVswYJCqJEf7SCD6TBJ/TpCPwbkiaNd9VmdV0yN1gk99qmGgfk6JQgmdvf4iZ33v8A3OGc6iSTO53629L/AC9cactQtcgESIaLXgiO0n+uNfFc5Ty6nW99MqoPM0zHy79Be+0hMaVH92wA1EWgbkWMgX2gdMc+8V8b+0VYBlUkA/iM3b5/3vjLiHi2tUUoD5atvpJkjtNoHoB88I8BXn7NPEVOgtam0hpFSZuVVYIUfiB+oJ/DimyniDSTWC00UVAXBlgEAMXF5melu8WPPKvhbRl6rMT56BWKDZRbUD+JgDfoIb5/eNVdOXoIhYU21EjUSDIQ973P/GGDG7xXxds/mBVp0SiQqKLG4A3aACfe+FFfLNRBBgsyieukHpO2ogfIe9rPgz06+XTkAK2aLBWjcdArAT76h0Eo/EueotHlEGLMeh7QY239LjAn3wS0NVIPMyhRttMkmdtlhiDEmL3DAcPqZiu1BRrsrFUvqC7Xm4J5ifbvhz+zvwhTo6c1mwS5vTo/wmOaoNzqmydbTvZrX8RszsQxpKLaVULNoMkC8RAB6DvJxRIfPVKeWzlKseby9WpABIqIGUAjoNRG49cbuA8S+05hFekz0NeuqA/SDufeOxIBA6Rn46am8VRTbzG06n2UWIAI6mB8gNzsGfhXIsMgkKoqMXZDcypMamH4rMAO0ThqO/HXiC2Xo5NdETp1coEERpUc1oP3R+d+e8TyYo0nQ3cFNbTPPM/pN9txe5FLkMgxrDW0kmCzevSBssjYYy8UcKVqVIAgB6h1Ad1Sq0SfUGDP6YsSCpcQ1ALUuF+FuoNt/wAQt7/pg3IcNOZqsoISFLarxplVsT05o6AdcBVMsoabrT1gN1Kg/wDExO+OjcVyKU89k9BC0ylSgQJjSqyAPfUNhJI2JJwRa3cP4WrUkoXCkDVJARVWVLHpMaZtMmRJIBHfheXDMtKhoTTokglmBOmZMlWY2ttIAFjLPiNEJyJsCCzRfa2qNuoAsBeLkkicS1IRq7yIMSSZ367bxOFJKr4TXUYYxJjmH9MewC/FASSwcnqfMIk9TYWx7GSQZg82xB6/4xT+GOG1qlPUgDIjAaX/ABFSeXqqx1uJIkdRjncnTeuyshLNMFD96diI3uokYz4fxqplH8tJq0xzMjW2EGCJKwD0t3FsSB8bztRahp1UZNP/ALZFh1B+hG84+eEMuKmey4YhR5itf+HmAHcmAIxbZbiWXzNI1KcGpMlSo1JBWJm5Fole5+cbxPg+jMogkB2sTY7ySOwjbElBxjhhzeYJqMEppqVR999NpvAGpl/W0XwJ4ezopVxSCEUqjQwYzFSCARO28HvI35RhnrNQH+Pc9fa17yPfEl4jc+c+4DQSJ6+sW7/2cMS7ytdkYajLTePQD+/riU4zRFCprF/N1HQRcarET03N/bDHgXHGrsSzDUEGpdMs7bMy+4hj2M9Ixq47mAkBoYqxKi5JDDv0MhbbWM40yRcdqlqskQ2lNQ7tG/pNp9Se+HeWoCtTVYAVkB2iNuoie3v+UpnK4ZywmCZ+v9x8sMfDXHPKqEP8Dxf8BmZHpcyPng0mXiTIzpSOemqgD+CAQPfr9cSjJi28YsFNJiLsjAx1Kx23ENv1v6YmamVZ11xOpoWPvf8AItMfPvgIrJ5wJlAiEB6rtqi5AWIHuenue+DFybIhaJi5BPpJv3O3awEyLzuZyrUmKOIZSQRIP5gkEeoJGKjIZetn6JRDpp0FphyZLOxB2AtbSTHoCSbDEn3K55HBKmSOh3+na24tvtjZwXPUWq1FYsGZNNMpfm1BiN+yjr1PvgXxJ4d+zUFam7kGNYYdQLNIFgdWnTO56zZNVqNlqzeU8RaSAbEDuI/LFqWWczOnL1UOosqG4AC80qesgew3nriR4HnK61NGXY6qkLpAB1EmBYgiZNvfFhmOH1q/lTTSlSKg1lNVSxiexkWIYC15nbE7Q4Vl1q1ZzRphG/dkITPqbyItsZ3OC0RU+J8rmMjSP2uqPNqIPLWmiETK6iW0zKgASOsRIOIUcPrViXAZ+7E/zPb8sX3F+JniIR8zSpjyxChNQnYljMGGtykSO+JjKZjyqr5ZiFplyVJixIsJ3gi1zYwe+HCUng5AlnUARMSxvcdBvI64NTgKwCNTkbzaQQfhCk7QTc3jB60iGfSIUBVI+UH/AG3N/WJwYBpplj8QtpEX5h1m3Xe8+5xQWnFDJCoWIjS6kSdjqmfUxq/riArVCaaId6bMB6gjp8xH0wwo+KGpUDSALPpKK82VDfaJkHVBtuO2N3AfC32lBVWsiCdJUhyweB2WIMgyWEX7YUA4RqLGlLc4ggddN794+L5EdcE5LLfZ89QarpqLq1DVIVmGwM9NYAN49YM4f+JcmmVNBKFUiUda7XUsqaZ1Eb6izW68szGEfAaT5vN0EaWVTrI3AUGYiOp0rfcntioUmdz1WrJquEVzsOXVBv8ADLnoLtBmJwv+2JSRKdFQwd+Y6WM6R90AhjE2m+3c4ZeIuGLUpVGQlHUWE/EVNwOsn0MWxL+FOJ1Gr0qJf92WJI2BIUsNUfEAVBg22w9IbxDglRtdSu5FNBIRY1BfaNKkDfftcjFN4V459oosFUKKRVNgDpiEt0NjMW3jrAPiupGWYjYkCPRv0gfmMTHhevWol8xTXXSVgKqDqov2sReG6H0METqGV4ZpYVJBIv8ASfeTYHviU8YO75rLU6EiqdQBABnXCTHeNXywVl/2gUHtqamYJhlPS+6kieth/TBHBco1fP8A2xQGo06dSmxa37wKwgL8X31NwLE4dRO/AKKKVKiozKZqOSYtdh0BFyCOgFzJOGbUFp0cmQzVeIVEp6ZYkU1qAadCKAL0/iY8w5jMxG7PMtQtlE0+dUUwPwggks34VAkxfoBM4G4X4Y8rLVHpualRWmnUb4ZU6OUH/SRJYiLgTjO8lQZvheh1KVQu+9wZgGfQ2sesdYxqqqKVGvXqc+kBlUb/AHjFxaPxdAD1xLZ/xxUpNoq0I1SSBUJBBtsyzMg2MEEQbiMMs3xNquVPmJ5XmIRGssSrCZbliTOr5CY2xW6Y5max/s49gqpw9gSI2PY49iQziGdgjTYsqkkEDSSIK/UflPW+FHNINUMeZeaRGrc3BtqBjY3wvy/DGqlzTICIRLOQN7CY7x6xtPfRmcmyOaZEsDECbnpFpO+BMaRZSCpII2IP9MPclxDMV6iMU8w0ixJAAJDDmk2UtAMdT64aeHPADsnm1wyqQSqE6JvA1EkQNzAMkAm1pZ+IMuaNFqdKmqFBAZDAkkMwUbz90zJHpN4NuTTTZSNTBSpi0MNQP0M/zscR/i2lozDLMwE9BOkbemKTguYBpUmJsAQSLEBGZRe/3VX+5lJ4xp/vUJ//AJLuOxZf5Y0k+GIggwdwQb/8YM4KnmZmiGJYGokyZtqBP6HARGM8lmvKqpUH3WB+mJGniwAZlyAoBgwoAFwJsPWcIxim8SKlZFrUzqvpMfhG0jcG/X88TynSVMCxBINxa9+49MCdG4DwFKuToNVRiQpCvGoKWYNBBaCNLbCN/fHuKeG8vTSmVQ1CAYSSq31MS/MSACdhE7dL12fzAlVKsyMqsskgBouU0wrLoIiJG47HCTNUVIfzDzuVbcfCotAGw7dyWw4nO89kG0lioA3GkKBaBsIA36D64rv2dcSy9DJZhq1RFLOQVY3jQACFHNfU19rYD4xT1UH0/EwA/MH0NwNu84W8I8N08xk6lSmSa9NjIJtoiRFoBa953XoDjNRtx+t9op+XlVasAwBKDVym1yJ3IETeAfXH2nwGcuKNUAOFsfwuYPt2U/PqMbv2d5uiEzNHUoc1KLKCYDBQytpne7bdiPXD7ilRqW1yYmwM6STNrDaRpgyPUYYUnkuIO+Temw5suVWoJv5Q+Ex1hgFnsB3nCzgtOh9tHnmacMR/rCSo9eYRHeMb/t65XPMXvTqJFQACwdQ1uh0mNugIwsPCWerp0uizdtMgMBsDYNJFjMX9MCUea4pclVMTMsZJk+h5u+JjP1g7cxDNMGBuCTtG/v64YZ+KS6dTVZmS3KPYQZJ+Z+WPvDslRZZZV+rSbm2+/T6/PSA8N41XEUkXzfwgqWa3bTBj3ke2D8r4hAlI0GbhwWv6e3Y+mC+F598rUoU6K0z5jxUDKCXUkSC3xaQOkxaSJnA/ijg4p1aysLamNJpm3xaT1Bg9euMpO5zLsr6WUgzAG03/AMYp/CdY5cVRUVgdagGLbMphu9xtuMTOV4i1N0cQShMBhIuIMjtGGPDOKB2p06hCiAgdphb7sAJPSTi0U54nwvMZphqZKdOZVS4JOoWYieoj+9wqmYOQqnyifPWAztBiCDCrBHRTMm0R3xW06BQ+XUOs0yVnpyyokCZlQLTuZ64lPFlLSaczJDS3pyx9LkD1xr9BnleL+ZlzVU6sxfl3cuYGoDdhfX7gjpjb4D4VoFarVR1Y8qAiDENe4nSWEEj8JHfEfwSs1PMUXRtDCokN2kgT7QTjruRzNPVWWpdkI0gk35TBt928/MXvc7Ka8aQMqCd2qgD/AGq0/wD6A+eEfgPiJWo9LoylheOZd/S6k/TD/wDaBlAaNNwfgJBUXAZiSb/dta/4BjnK1NJkEggyD2Iw6jbxZRRK8KoW0kDuSen3e8eo7438K4lVyqB1zDJ5ik+WswQDA1XAWeYgi/XrjLMeHndDWqVA9V4OhR0PrYW7AQB16Y9wytRepmPMp28slFtAqWWJ6LDNHQcpI5RjNUXXgnw+ro2bCkVKsgK3NZt5H3hENsCT22D/AO20ilIE8iuACpifLZwQAJ1CUWwmZAvImWyHih8tQQVX5QNwpJklVMEx0kg+8TMYYcG8TUKrhKFOq601jWFkBjuJJsLC1u+CNJziXD6b8Qoq6s4GpqqzHKAal5+GZBYfxdzAbcYV6eskSqKCWvsCVFja9pEX5vfCrOmqnEvPZD5TQjsIjQwCFjvtY+y/Rv42E0l1EErrDITcleVYMXhmmJjmHy1IEw+QQklWfSbiGG3Trj2Na5SoAAuiBtKKDHrKyD749h1JCjmGSdJI1CDHUdj3GLH9nTvUr1zZm8omW3AlQYtYEGDF4xN8Rp0RAparDmLd5O3pEYaeBeI+RmqbMganVPlNqOkaXKgkNsCtje1r4ynSzlHZg9TZQFF5LwdUKOkSBNgBb0wDnsnVZatUgfA5TXeCQSIA2MyR0sNzh7m8zrAAAVQxhRty+p7zJmb9CcD5ijrjTO6g9AQBA2JXpIg9/XG2UF4Q4hpo1EUgMrEnYnyzBkezLJi/w4z8T5TzKAdpDUvh7MrMAR8iRHTp2xNVahoZhyPuuwjoQCQR7HFUnHKdZHgF5W9O6mIAvaPTcTNr4NSEcYbcK8O1K24KC1yp2v0+R3jBWS4YVqpUYiBcA3PoW6THNaemKKtmdfwkyAIm4I/lt23/ADsKEqM1GoQjEFSRPfcXEkQR774+LmlFEpp5yw5rRpA27zI+hOCuPUNNVrRMH+/mMLFWdsZpWHAvHRCU6NeSq8qvYwIAXUCPuxGoEGO8SbPiMPoYks0FC1yCLkG5m2qYtN8c0zHC0Q0qe9RguuWgKWvHQbEXnftii8JcVNamco5MrDI1yNKA8jGLKNUgm2w6CdShtzlGpKoglqshBvqMlY/r2uTYYc5PwqMrRqLTqebUqFJkECLyFAPXUSCb/AbThmuVp05IEVBaYg6TPvpEC/ckdsa63FlpiTZukCWLER8gL39PUYLE5tmqSK76EuLqwlSulokQfcEMJ9RgtPGFYsquVKDawEEn4tiOtxEG9pgh/W4WmZmFIF1DHcMAJ6yV5hb2icQ3Fsm1GqUcQy7x9ZHoRghPc9wXzaurXKgjU4NtMGwtcwFCm/UnYnDLNcUNlUAIvwqLxpGwkwoFgI+pwP8AZPLppRXcLf1qEAse1rqPQDbGFF9RM2Fx8wYPv1wxNHGMqjoNIIKi4gkgEi8db33iMCUK7BbABrGBeRbb3v73w5p5cOCAJmRBHvf1sf8Ai2FfE1ZByVFsZMqSR0+Igyt9uhJ9cKMvBtE1M81XQStFTAEnmNoHaQG9pnCrxTxGpVrE1DexIAtLc1vQAwJkwB3ga+G+LHo0fKVBdmdm1MC7HYte+nsInr1k3/pozAWo7FndVLKoCgSY+I6ixiGgAWI64klKhxb8E8HIKtJvODE8w1JCRpJB3LbeljGJnjGRSnVKKZACzedJIuNh6Yt+CcXpvSkclRECqhBuLKxSbEAST12kDBARcW41XoVqgIU6yWAmY1XIBESJJ3GNv21czlizIC1MklZIFxEmIJ5QDv8AdbAvjCkdaMQBqBFh2J/kQcC+G+IinUVXWzMBqFpB5SD3Ug/I+hONUBa+V8s03lmWQWB6QRafWfzw+GZ+0VzWo1fLIGsRJYNIWDI0gcxECZUX3wDxTPBQKV9JBVu4Eg37wQDHXSMbXyhy+aFEQUJgHrJFj84He8kWgkJ/nsw1ZXSoQS6kWFthf1vfCZfCK02521dhECI3Ikm2xA+uG9P1+R6/raMEnLMwGq4hoAKzIMkDfa3pbpjQLzXI3sIsOhII/Igje/psMS9XMvRZ1Q6UckbTI5gD6wGb64fIXq0nAaE0s1xtAsZ/v9cTGdbW9gTJsBvA/wCMFUPi+WBpUqall5NbMxK8yzF1BBnqIFtjht4Z41zVEJVQVJXUYA0auXp3F9+W5wjzaLQpUCQtQ1ArsAOaV0jyyRI0ER0JVgT94jDPP8ORqq6FKFhKQdPYy1rETB6z9Mc+uWxXHOMhaLtfU4KqdXcQYETEH06WwDwnjdTNpQyflhmUwrlzuoMFxBgAQJmAB64zzGQp1CNcsNMBjy3tJCp/e1r2R8GzFWlX8umCW1MkASSJ5h6qQpJHztjdrMW68IEbp86S/wA6k4+YOo+JMlpGvzA8DUDTSzdR8Y6+g9hj7h3x+xlRHhnw/Sq5d69TmZCdNPWIeACAVHMLzuRMYSZysXME8oEKAIABPQYK8O8XGXrmZ0PylhaBIvHy27E4O4jlUNdVo8z1gCkQAAQB9LMxPQR64zhdJydfzKFGqtvNSnMbE21A+zTjXndY1KHKr9yY2baNg38iDPrNeEuOigDk8y6qisfLqhpUMTLKW2g3MmIMhom2fE+NPmar5XLCmx+IM1QKCEIblJI5p6iD6dcKRnGgsrE+ZzCpO0hoEdbgbdLYI8J1CappwCHF9p5Zt7X/ACHY4y8R8LqLmjSLJVqsR/4gbs3oRubH2IOPvC/B2ZqVSqjy9BvUclVB6EGJPcaQTEdxjKOqmTIMMQFAEE9vX87Y0VOPpTC21AGbnfYyB2mRt1OKWpwqnSUJVRsw5Ug1DWFMGJvpTm+pJjfA2Q8GLmVapTorTj4TuDA+Ea3knbb6Xw2rEVxcNXmqqkoghm2tvImCbG8DpjQKX2bS8qajCUIIIQTGrsWMHT233iLbiXg6ui1P3yUyqBBTdlEg2gWmNMQQTcEAmbc/zOSemSriCPWR9RbAR7ZcJS8yT5moaZ3EXPX1GOhcL4QmXy6KixVKq1Y3+IyYPoJCx00+pxzJM7Jp+YCVVhqjcrIn3MDfHTT4mo1H8xNVYsWNoCgtPxA3B3sB88MAqpmOQlmtNl6ye0Cwn5WwiU+dUJaFAYiwMQoEAdQBqj63vbRms3UcKtRwIgubARsBMQAIM7bqBacEcKyLOCxsl4Ckg1Bf4j0F+nrh0G1FdZgMbGJIi8AkfmNhb5Y5bxXMtUrVHb4ix22tYR2AAAGOnJmkpUCztpWCoaCbwQdhAO5/ljlBXGSs8k05enUb4iDfruVnsJ0iTjVlklTvdQQTcmd/Yg4yyq/uKCGOZFmb/i/LSVnvftgTNcT8tSQCWBiTsDBH1mD8sJG18+tEAPuVIB6XBvG5MyI79cSmezzVfQD+/bbtj6nm5iqFGqpUcgATck7C9h+ntfFB4h4ImUylNGANd31M1/hANlO2mWXbci/SJFXhrhqV6uh3C2sswXPQCdz6bm0dYq8sF+NuUFgCdhGkiANot16L9JWlwerVyoqpTJWkXDEDpIae5jUZI26xGHXAePUfKVK9jSiZBOsA2Ntys7b3JHWLQTeR9ozNRh8BZrgQCIYqP9wQn643tlHDrVptDAyNRLG17m/6xc4o3dNZGXFIhtTM6/CsqRq0jdoJAG1z2ONX/R6UMw1M0MbyAbEwIIsTilILIZarxKoUdG5ZjRARWMRJvLGCBJNo2AnG7OZS5y8NIVeWDEDa+0T1nfAh8a5ijTSnlqzUVUNy04HW/wCkmd7b4c5XMsEQVWBqadTExuST6XFhbt64ZyE1xbgNRAsmaiKFMdYmNzuAVG3TDbiWZ85UzijQeZXHaohkg7brHa2GldzUK6hrkWmxJt1+99doxM5nPVEr5hBGhqjF0YAqSpb5iO4I98OAfk+OoxMiBqiSbX26W23MWwVWzdRtdGgjM4XUxQE6UXmMQbzyjVtHU4jK0rMix7HaP7P1w18IhhnKcM9P4temx5QSQduUwJ9Ce2DS2ZGtUrColNZQgGZhV6XJ+LcmBcmTthrwbgooNqLFnIiYgRY2+mKFMqeglNieg942ECbXge2BuP52jSRWEl9NgthY2J63PTtfCEbxyoi18ymhVuNJiSHQgGDuAw1Ej22jGXAuJw/7yr0ULq2sT1OwAJttc4U53MtVqM7fE7Fj7kz+uPZHMCnVpuRqCOrFSJBCkEiCIIMRBxitRa1KNWCfLqQbqVRiIuJWxBvAkdsT/wD02sK/nGlVRRU1NpHMoLevaYx1Wt4mStUNN1KITErzTaOhHQgSD8pxozPMRzjSmlgRYm3bcGZIadj1mcbs1mIwU9XM2bBLXMOAJN7Wtj2K3/plI38im03nyzf1+Hrj2MfFrXPuEcHQ5VaxUFy7fFcQtgIIggw09bbjGNOjT1/AZErHQHYRf8z/AM4K8NVdeWAnmpO0z2aI+ssP8DGvMg06kkGALahuRJN/kMQaOKZHUFaIsI7ARMW+eEb0yADuDP5d8U+arlE1TAgD+lt7QI/5xN5qsGiLD+/raMa9I9/Z885y41Mab6BAJ1iCLEHYBjsdsdHzGUQspPKxKyKjMTqkfwk+wExaw68e4JVVawd6jU9HMpUEkssQBG09+mL/AIf+0fMVHB8mg8yNdVRrZQQVL6fiK6TeBM3mMZSo4r4eqHT5aeYd0cTexJ0gkzF7gkAxgOr4ezC01OhgxIGgKfQHqNJm4EGQD6Y18Y8e1yyMlHVpULoRnEGReQu1ls3Y9JGEvEf2jNLB6Mm2oM4PML2IW6m303gjFiMMxkswvmGqjGkFMgvGoEqYAveV7TtuBiE8QVaXKKbMxhS0iAGi8A3+Zi8nbdrnPG9bMr9nWmed+VVYsTqtHN8riOpJxvp/s3aAarlCyypVQV1QTEhpiOum/SRcqS9KmsQRjfkeECpUVVfRqMSdgCYkkXAwCazqxAgdxFsNODaqlZEBhbM5gCAI1RAPeB1vhtmCSndDh1apbWQqAg1XAk3IOme8SJ26km2C38QtSqCkdIpqJRmLFuQNM7ySQBp3mB3jZ4g4qqDRIAIELEWE7Cdp2nePniBr5gsZJn+/ywSkXxzi71qjHUfLLHSIAHWJAtNzvJub4ccPyNN6NNxRNNgpkurN5sRzUyVKtM3Tp0ttL1qkKbWN/pjvWT4eGy1NHAIWnTQg3uEUEEe4H0GKdpxr/q7pUhuXSSDESvQ6bEbY2tnkakKTETTYtc2YRIAPW9o/09sNPGvBvLcvTHKLtYWNpjfa0/5mPquSSepv/cYqlZ4QyhpMazJ+7qalSrqA0kbyJ1KrA7kAGABInGvxrmXzGaVFhzpRE0xBLGbRbdo+mGnG+IChRp0KJEpTUal6SgM7/GyzMfD6EYnOAcU8nMI5MbjVO0ggE+gsb9sBdSy+TTL0aa2C0VAMXkASfQSZJ9/WMci4hSplmNOQJOkHtqsPkP0x0XjNeUdahhHkG95iPcm5IHtiS8MZcV89RR1Dok6wRYqsySNhLGf69VE6cPrFDVAKpEap0htIi3V9rxaTij8D8NFejWFUak1AC5BUhSSQQZEArbYxscJeK8TeqWYtIssCwAFxYCBYdMO/AnFKa03os0Nr1KL80qAdhcjTse+LIK257wZWpIxyjCsk8yuqa1iYIMQQR+Ai/ffG3hJp5ujUckpVpKxYb8oVmDT2kESfQepdVs9pPKDIj0sCbes+2OeccyZoVWCk6Wkr0JUk2PtEEXFhhRnkPEq0aZlmNVdSrp2J0wrEyIAnbrG2BeC5Gt/5lAADSpeYJHSIMzBBm1j2OHfhdQ+WUlQSpcKfSQd47sRbt6YqBRRqKpzMTN9tPTTcnVO4FgdJ72QgjkPtWZWmqqiXlEeSoRCxgNziYO62nrGAcoGo1VqIRIbfWrEg2MiTuCbjvigqIqVspXnQBVUM1hCHTMyYAXUZnvv1wRnfDitQq1QRTY5gjSLqZ5hHYaTM7YMQjiHGKWlqiEtT5QRpN5IE+hEiQfzkYFzPAsxmhrooz0mMCpfTpUXk7gCNgIGx2jE9w9qhZ03pMAlS8ASbRvzAgbA+tsUnhLiBy1UZWo+kVdWhhPxEiAYOzQu03sZmcKfOOeGMvlFoqR5rVPiqbaemx+cbbHcicT3E+GItemp5ULqrkACAYJnYbE3Pzx0vj9G6mVhoBBFmKAX9J2gxf3xB+LeHFKakElC5gEiVmYAjpvvf3EYCpEy+h5qsqc0kWMC/4bC1rxNsbamfRWBUFQAVmR/quNJtE7bekYg8r4jYIEqSwW6mZK27Ew3pO1txtRcXptllLMwfSVEqTPN6nfbCDj/1K4tppGOoQwf/ALY9iSTxOgA5W29Mew6MI8jxNqBfTdXABB9DI+Yv9Tg3/riEyQ/qCQwIJ+Xvj7/6fesWdSopgwXM9AJMRO526THTAud4SlJmRnYFBvpENPw6RMwZBk9J2xzbO8jmVqSqS8KxA08xAE/SbWPUYQHhr3kaYUNBty6tNuu/eMfaGimAxGtiDENGk9wRfUN/64wzPEKjzqctIAJO5iOsT0HvAwrBfh7g/mvqYTTWZ9SNNvo0/I4YcEpu1Z3VeXQupiYVASDf5LZQNu1yAeG+IzRp6Ai2kg3Bkk3Pfp22wfwziIOSeiL1ataIuWOrSZtfoF9SfQ4YDmlm9YhDIue0nbUBvsO8wOt8I/EVGdFTqQVMRuPYDufphvkOC11kMpG5BEGCAJiDBNlk7fWcLPMpa/KzBamrQWbTJAAm0Tc3A9T6HFUL8AcMJapmeVvLIRU3bU8c38KgTc7yQNjHQeK5E1MsQH/eMGI77QJPaC0knvF1GOfeIqhy+bY5UeRyqNKwFYruIiCOvML2PXDrgP7QjmGFHMJzsRFSmCbiPiQTG1yvrYbgiS/E6a0KpR0VlYItQ2JDLElWGxN7Aj1Fowd4ez1GlTfQ01mqQsrcpaAG2H3mN7kCxixnjfL0dLaXUsCDb+L53sNU3necRFOmNJOsAyOW8n12iB6nCjPjvEzWcsTeZ+X9z8iMb+FeGKlVBVIAQyUBnmi3QyAT169I3wJ4bg5mgrkGm1VA6nYjVsZ/OO+OrZgAjvKibW1EEx7f3GMpyDOZGpTALCxnSdxY/wCD88dl4Rx+nmqWtGUmFNRRIZGa1xE77H4T3wl8QZeloTLsglld5IurKBERHRm/PHMcnn3pPrpsUbupix3HqD2OKVWOycSRawYReOuxBF/a0z745Txjhnlu4X4VII/0sAR79ZPecUnDfGqlVBpvUrMAnxBV1kwrWBMTEiB1E9cLc9w+o9ZzWqSdRUhLAgE2G0Dc7fmcavIaOMMpo0HBDO1NA5HZVCw0bEFYvhNmaxs0G95I6+h6gf3OK8ItNXphALWUC06fvd7bgz9cIs/xAfZ9AUKsjRuSInqekEW9BjOE341xuolNBVRWNWmCSGIhoG1iARIiMbfCxC5DN1g2lzKetkBEduYmT0HbCTiVH/s8ob2FS52u9hvOw+mGXAmI4fV0kAtVaBE20os//Yj5mZwUppKkBh0PT16fqcfcll2atTVG0szrDdr797b/ACx6rTAPxAEAR62mZ29I9cUnhrhMUTmNyS6WEhU0nU3zuCegnvjUBzmsxPKrEDaTAJP8RG5N7bXOF2e4YtSQwBINiO0dbT12/wCMOUUiwDRcGBqG9ja2/XY/TCXxHVajSHQ1JUACIA3sbr0gep+etA3wpxfzxUyzFdaAtTJtqAF1kWkEAgmJEzBvhy1fyTqLGVugYSoYBgYBOxmPmcc18OZ3y81SeSOcAx2blP5McW3EAY8zdUCgjcIpJPtE9u+KVF/HqISlWAPLqAUHcSuoX9oHrbGfhwVszkxTeqKdKm4NN9XPKEGAoBJA1GG6GRcTE/x/jPnsNNlChf8AVE3Pb2xS+G6YGVTr8W1rljb3kATiT7maKog0QFSdh0Mb2Em0ljvJxK1alSvX101L6GBHQQpBEk2E/LpiizGbSpXNBvgCSQDu0ggHqwAJkdbdsGnJyJWkulRsogAXg2sLi5MXAxJT0c3SzSVCpllYMQ8TeSAZPSelj3jENxypUzFcZWmoGvQxERptJncwLdTYKBvjHilKFNRWNJwpuCV1A3Km89evW2BfB1fU9UFyGYKe5bTM73kAgx1+QwI8yPhlKCg6C1RSOdhEQWuATC9L3PrjR4wdBQp6W1szXA7Cw+ZvhwaEBSSTJ6zbfrfriQ8ZcRLV1SRppoggdwOsbm/54U3Hwuey/wDzX+d8exQU/EOTIB807dQJ+fLvj2MoFnM0MrSCIhmnzKNOzNJksZ1QSbEXt3xE5msXYsxk/wDJ+mC89mXqE1C06yRJEG0drbRhfUJmPlhTGobRjFUbTqCnSOsW+sRix8N+FEIFatzyCdHSOk/iNjaw23w7ZoVtIEBSQrCxAEwRtHe2DGkLw/gTVRTbUoFTWB1ukSCBsYMgdr4sPBnhwU67Mra6nlPpEQVLaVmD96GIsepviHzNcLUJpalWZF7gxJ29z3xZcc4o+Tzvlqb02XU4N21KJsbAEHa/0xBScQzSqpVhpvBncCCTbpAPzMYlvEXDzmBqpqJRZgC/3mIP53G5jril4jmkzVStTC6KtBqiVXiQyjYqJuSFgg7TuTfEq3GGFIvSAUOTvc7mB2AAC2vjQKm8SM2VSiy6nptCOdxTj4e9jcelsVfCOA1cpQSaZFesWNQyCaYOlURo5hc6jFwSOqnExw3hIag+ZDQ6Eug6RT5jPrIEDbfHXG5mDECKwFSOg16WG3bV9ZxjChOPfvqavHOq6KvQ6wd42vMyOv1MbxGiAAQIM9u/6i2OmeIMkPLZkAANyD0AAup+61yJG4364guJUVhlEki4noRE3ntPQe2FQlyeaNOojj7jK0f6SD/LHd8rlKdajTrU3/dlSxLbm5iABewEjodWOAnFbwXxpUp5ZcsQSiuXkGDBkkHcEAkkbbn0gJp424sEIAJLsHItbS0qOvYGw7XxBHD7iuYGar0JJVWAXYEgBmB7Antt0wHmeGj7Q1FelQour3i5A/l8hiQrwW3/AHAHICYKlpF1OoaSJhjpjbbUBcjFlWpIp1eWD01zeTfl/SYxI8OqADRTGlkBLP8AeZpI3myxHLtad5xV8IBr0ldokgBvVrXiLfF/Yth8QX8UYLRJmwkz69JHc7YhsxXLb4o/Fj6X8kfdAJPcnb6D9cTv2clWcGy6Qf8AdMfphqU+a4gaeRy+nlZgFuOgLzE9CFE+hjrhd4aR69ZcsGK03YuwGw0gkkdjA0yL7emCPF66TRpDZKQ/MwP0wf8As64bq82r1lKQE/jlyfkEt64ETeKuC/Z6oK/BUBZRvpvBWTcwYg9iOs4ufClXyeHKrKpZ0Zk2kB2axJ6EANHztgTxxw7zMl50IDSdbgQxDQpFtxOk37YY5dTUo0/hGpKcwI30D5fyFsF4PaYzubZiLFVAMItuYxc/ISJ2wJxhENISwNRT02iDqv05gvvf3xs4/V0uCZAcKYXpE9+5Jv0wgWarKggSQB2E4dTPIaqLpW0llVgZGxPvsDcYbJxurm2GXBWmlQgMd7LJuetpsIn54N8QZxqOUXLIT5WkCD+IvqLDsTpwH4Iyv/mrAAlFVRPTWbkWNwFP1xBlm+G0cmyrXp1ajQCYqKqwwkEALq3BkFhEEYuP2beEhXyjZjzj+9dk8sAwgT2aznlbbaBN5xBeJn8xFfsxF9z74tf2K+LHpLXyxUMig1h0IM00YT1nUhHs18VDn/EqdTLZp1+CpScg6SenW8yCL33BxU+CNWdqvTMUwlNnLquqbqoWCbST39sWX7U/CVGt+/UaK53I+F+WeYdDAjUPnOOTcI4tVyr+ZRfS0aTaQyyCQQdwSBhToeb/AGdnM0Q3nsjFA0aAQxk8s65+7O3UYRZHhtGnSy7U01vURWZissG5pAvygEaRA+6T1xUce8Ss6ZcUVFJalGnmGsNQ1Ewi9IHlkEkbQMS9euykhTbnEE/iYuTMROq/w9xHZnKfeJ5hAGWE0gEEkfoZtANvWNzhMeGq2TpVH5V1czKAzaIMwsidwbnvfpjdkqq5wrR5hJBYnst2Av1sB9cOuL0FGkARAECLaWO3pFvTDYgLeOkBhRVgbSJMev765x7CRuFLJ3HscewYN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4" name="Picture 8" descr="https://encrypted-tbn0.gstatic.com/images?q=tbn:ANd9GcS6gx55U7xxgQJSoF9Hf3DnCzVSwUI_c-aUvX1ZQsBifCwcUHWL5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6536" y="2780928"/>
            <a:ext cx="3932557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r>
              <a:rPr lang="tr-TR" dirty="0" smtClean="0"/>
              <a:t>Kireç : beyaz renkli ve inşaatlarda kullanılan yumuşak bir taş.</a:t>
            </a:r>
            <a:endParaRPr lang="tr-TR" dirty="0"/>
          </a:p>
        </p:txBody>
      </p:sp>
      <p:sp>
        <p:nvSpPr>
          <p:cNvPr id="3074" name="AutoShape 2" descr="data:image/jpeg;base64,/9j/4AAQSkZJRgABAQAAAQABAAD/2wCEAAkGBhQSERUSEhQVFRUWFxUWGBgYGBUYGBcYFxcXFxgYGBgXHCYeFxwjGhUYHy8gIycpLCwsFR4xNTAqNSYrLCkBCQoKDQwMFA8PFCkYFBgpKSkpLCkpKTUpKSkpKSkpKSkpKSkpKSkpKSkpKSkpKSkpKSkpKSkpKSkpKSkpKSkpKf/AABEIAOEA4QMBIgACEQEDEQH/xAAcAAACAwEBAQEAAAAAAAAAAAAABAECAwUHBgj/xAA8EAABAwIEAwUHAgUEAgMAAAABAAIRAyEEMUFREmFxBSKBkaEGEzKxwdHwFOEHQlJy8RUjM5JTYhaCwv/EABYBAQEBAAAAAAAAAAAAAAAAAAABAv/EABgRAQEBAQEAAAAAAAAAAAAAAAABEUEx/9oADAMBAAIRAxEAPwDzaEQhCjYhEIQgEKUICEQhCIEQhCKIQhCARClCIiEQpQgiEKUIIQhCKIRCEIIQpQgiFMIQiIRClCKhCEIBCEIBCFKAQhCAQhCAQhCAUhCkBVAjhX3nZ38I8RVpU6pq02B4DodxcTQdwBny5r0D2e9hsLg2yKXvqgiX1ADfPug2b4eauM68GdRIzBHVV4V+mH+5qgNq02GLhr2tMc4IKgdgYWeIYehO/u2fZE2vzPCgr2j2x/hvQrMLsKwUqwBIY2AyprBGh2IXjmJw7mOLHgtc0kEGxBGYKY1KxhClBUVCEIUUIQhAIQhAIQhAIQhBCEIQClAQgEIQgEIQgEBCsqiIX2HsR7COxh97Uf7ui0xP8zyMw0aDmtPYD2Lp4sPqVy4MaeFrWkNLjqZvlI0Xq2AwdGgz3dIBtNjCA2TnJJN8zKuM2tMPiwwQwHhb/UbnmFvQxIqd5rnDQjSV87SY6ZB4pGsSOSe7OxFQOjiDTsRY9TuqjuCiHXEcQWT8GYJvJ568lnR7SY1zptfceVlniMe6pYNtYi+o3hQb0nEWf4E39V8N/Ev2IbUpuxlBrjUBmoBfiaBHEBuIBtzXoGFrte2DBORmBHULVrgZAuOllR+XiFUr1v2+/hxSLH4jCgte3vOpAd125aB8J1jLovJiFlqVVQphCKhCmFEKKEIQgEIQgEIhCACEIQCEKYREIQpVEKUIQCkBELr+zns5UxlX3dOAAJc45NG5+yI9E9iMC39LSFPulw4nyc3bnYREQutjsUeKCbfPlz6pXDUW0BTpgkua3h4suLhEWC+go9nUY4nXyNzAG+S0yU7Mpy0AEjbYckz7j/c0yvIzjqnx7lkFrRBzj5pitgmmCLhNHDZVDXcbf7XNhdVzAYJtOgvPlql8RSaWkNjORGsJAY8sJgmA2OEXifUx9UHdoR/UHeUjlZVfi+A94BrdLXXGw7nPIdHDlJAgmORT5Z72WvOZltr9EDArsrAjTbUjWy8L9svZKpg6xkf7TyTTcMoz4TsRMeC9mb2TUa6Q4HOLXTTsA2vT93iGNeNnAEbeBQfmyEQvqfbv2Pdgq5gE0Xkmm7bdp5hfLrLUuqoUwhFQhSohQQhTCiEUIRCEApUKVUQpQpQQUKUQgFICIX2X8O/ZNmLe91cf7YHCLkHjO0ZwPmiW45/sP7P/AKvFNa5hdTaC594gaSeZ2XtHZ3YVHDUuCjTDWuuYvJjUm5W3ZXYeHw1MsosDG65kkjUk3K0qE8ABcW53OvXZaZcyt2V/O/S4HPZbjAcTSJI3nntNjEK9ekGNBuTMC+crPCdp94gjI2nbrogKfDS7ji4tOuYB+iYpUg5paHGNJ+YRTxjp7zRyIva3mmKLtI6QgXq0cp70Wj6pd2H4yHMHUmx6LqCDY9VH6ae6NNkCGJBYyWg5+I6ylBUMyHEE56+I2XYp4PMO7wO/2VT2Wwf1AdQgz/WlozHqoZiHuZJaTFxBgneybZgWgREjc3VZueEiALj6IF8Xg216RZWaC1wiD876r8+9vdmfp8RVo58DiAdxofKF+iaj2EEOI815P/Fvs+KtKtEFwLHWzLYIJ5wfRDrz5QrEKFltCEIQCEIQCEQhBClCIQCkKFKAhClNdm9nPr1G06bS5zjED5nYKo+2/h17DtrgYmvdodDWESHR/MdxPgvWaHZ1NnwMaJuYAF7XgdFzOxGsptZRptMMaBOQsNl134lo+IQqypiWF8jiLemvRZsogMAde+vMq9fEWOhORiUPxbQAHGCL38phBxe1qxaQJBieUToq4B/ECPCTlfRdOvg21JJaw8x19VhX7IiC0kQPAxvt1QN08NwAhrQReZOsJig68XBjwFlzhgSQIqmXeo81cdz43idLzl06oHuIfsqGtB1vGkeanD1GuE66+ceCvBMTA5fJQTSbFzfO8+iyqMdIcL8hkpoUOEm4/N1LMW0mBEiyKSxmIeC2GnMnVPMaTMCJi/grVX2t+fZAEgEWPNEZfphOWW+XWPquX7R+z7MXRdSqNvctM/C4CxEdcl1/eADMnMXUCmJLrhB+bMbgX0nup1Glrm2IIIPqlyv0d2l7O0K8GrRZUIyLhJHjnC8c/iJ2BTwuJAotLWOaHReAZIIE+FkWV8mhShGkIUqFBCFMIQEKVCmFQKQF1OyPZnEYoE0abntBALrQOpPJeg4b+D9MNY59V7nC72hoAdyacxfUozr4H2d9m6uLqtaxjyziAe5os0amTbJezez3sdRwTXNpcTi74nEjiMZAGLDkul2bgaeHpinTptptGcZTvJueq2e3haSDc3vf1CqUlVw/AO7IBN+dspS9PtIgcMFw3ImOivUqOcYtnIPPpoo92Yhwz2REUe0qtSPd5CxJsP3TmFqgzPx5G8nw5LnB5puBF2nMAZdFpQYXkgW3ORQP1aIcCBxNvJgLGtRqcBaCQdI1nqpw2HqNOoFxNjPqssTi3Bwae9mYE5DcIqmCwhsS+HXEC/DHmN03UwwqkTcxnEDzSNTFhrSWnhJk5xecr/JThXPLpaR8zlqiH8LgPdEnvbkzaRsFeo5r4d7yB5A9Um7EvL+F5lpESAAJ9ZTNGmwsDYlsWKKuyobnukCbgxGW4UcYALmAEze+sepQGgM+EkbbT+ZKBhRzOomQFBlg8YJIdZxv9PBbjEAmZLeGM8o0VQ3vQbczvtPyQ9jS4jI9In7oN/1QDyCLRYxvzRzdrp+6zbiGA+7m+Wi1bQiLmwgIKYlruEEGDoIzlK9pdjUMU0Nr0w/hMidCRpF0+a0zIIgbfJAZIiecqjwL2v8AZx2ExDmEHgJJpm8FucAnMiYXCX6L7R7Op12Op1Wtew5jUTsR8JtovLvbz2DGGirhm1DTIJf/ADBmUGc46osr4RCkhQo0EKVCCVthcK6o4MY0uc4wAMyVOFwj6jgym0uccg0ST4L1v2X9mW4XDsc6iDiCSS4iS0OzA2tA80ZtdT2P7H/RUGMkd48TyYBDiBlGYGS+jdihMDKM9JXIwvZ9Q3ORmQZ35pt9NrYkg6R0VZir8O5wkGb3BsnP0ri2DE9Vag/uzdscsx0Vqjovfoilm9nzstmYYWyMbq1OtAyJ/JWWJPELi35YqC36ZgMxmdNOapi6LdCPH5yoweLBHDwxHKEvXw5kqjZvFw5gga303XMr1HMJJ7wBkxexyK6WGtYjwSz6ZM8I9Iyz5lEcdlMcXEe8ZmMoB/JXRw5M3g6az5Z5Id2c59gIJ1tZM4nshwANM95sESfijMctUD4osJy8+Wqww+O2bDIN1j7sg8Ti48+udhkkKrXF1yYm07FFdfCtMmbttB3zKaLAc0gyiWmASW7WHWStSTJkhwBtuL38kDHu97eSzgcvMZLBnaYLjTcIjfXmr08CIkyJOU+kqDBjGFznAxGcxdNQDcSSFjV4SSCAIvP33uimHAXBMG0H1QMAnWPrzVmgCSZyj/AS3D3RPEZk6yFrWYTBnh20VFmwZHT8KpwW4S2RlBg2+qpVpcQuJ6n7Iokt7p5xJlB5x7b/AMO54sRhG7l9PXeWD6LzVzV+kcR3mjY/ZeV+1H8OH0+OrRPHLifdhpkNN7RnCEuPgVC6n/xvE/8Agq/9HIUa2PVvYn2H/SAuqFj6r8oFmtF4BN88/BfS0nkOIiDfW24V6eJhxLgc+7bMcvJWr0SHcTDE3d0AiyrDY1Y+IxYBYV6rZFrjlvtol8Zh3ugm4Gm/7oYDLSel+SKYZiJB62vySbcS+SBeIjf0Tz8MHQYjPpO5VSwZAX1IsR90GeMdUcxvCLj4tD1ttmrN7SJcGkZgA8+m6ZoPPFeYiLxHnmh9UcXDYTJCDRtJs2AWo5pDA1XyQ5sCbRHnZNmoNxqoKPpiZAvreJ+6rUqBpuRe+58FniqzWAO2MdJSmHrirIEjThGXIg6KjSniGP7zXhsG43W9Cq0wRpYGfNYf6cAbk3UHAcDSGE7j7DJBFXEua/hAz1iZ80xTGruGdSFjh8W9o74kzGpIG5AQcZB744RkDvdQb1KE/f6KjmQYMQT5eOi0I42xJHNJ3Y6+8312ugzxeAB7wc6Z6A+P1WmGq2DXZiOEE3Mc03xN70Ane0+iq8XF28pF532VGrodE/us8U3JocLaSohsX9bC+wKrUYLWLgDpmLWQatcYAJh3I+Sq97R8TgbZQscVjuGCW5+npmrlgd3iBlobFBYVBwkCR4aHZWqNBEGc9JSXvKgMwCJyGZ8pWgxvu4a4G5t9vBAxh2WOsKbH4hBIMb20WRrW7pEyZnZavcCASL5W0nbdBHv+SFT3o/q+SEEOw+rbwDAB8gFk4PdEQBr9s9L3XFDniwJgiMyM8+uS6xqFwaQ05QbjQbojoe8LYyEWjdZYqpwAlsCTPyWlB1gHAjrdaOpNdmAQisaGMm5t13CG1g5xhxkaDRV/05gykQeqYay3difzNBm6Ivaba9UjUdHdF9RlDctM10wyRDgJyIS2K7OaTYQ4C0Sg5mIrFnCAZIkzfz8Aq0C4iRJE56T9c1elgak94WF8wfBdJtEyDPdyO9uiBVuJIBtciJubjIwsv9ReMmgSDpF+c9F1a2HbByBvf9kmIIy4udhG99CgUd8UmZzEGeevNOMxLuLvZHIWkfRFVoGkkZk2t4JkBpFxty6BBU1ARlPhmPqlHta8A3aJtIudDn0TVUw7OBry5AC6zpYgVRNrHx09UFWvY2wcQbyYzTXCCAXXskqRJcQ5kxlMC2VuUXW9BoB4YMaTl4KDSmbEt8rR+6pLnOFobY/5V6RF3C859VDjGovf8KBev3cm2JuZz9FJqFh4hMbATPlrZaNxQPwmcxl+XVmvcJlu9x9AUAKkgmNZFj+SscRhpjhyGZ0/dXbWa46ExbRXNGBLRPJUXMAQbaD/ACl30DEucYWrGEnqMjor+56/mqBLBMAkNNp1z2MphjjwkSBBvGiuKfIDoqU6ETnBN5AugV94P6neX7ITPujsP+n7qEC+H7PaSeF1xnMddMlrhHhr/djfMybHPPmrYDBlt3GXXm0BaPdwEZmT1LQcotkg1NXQ+e/5dBdf4j9fktS0EdUcEW4T6WQZVWG3+Cq0mFriARFonOeahuIBeWTcC1lU4IGS7W+yBltKSTJ6TI6hSMSDIBkiyVFcAESNtbfeSrP/APWN9/lcWQFSnxZ2i8CPVXiLafn54rFte8EwSNjPUclFXDuiQ+YP+evRBGIrd8iLZcjuDsudT7TPFHDmTpERmJTVOgT3nkgydgL5rZ/Z7XQbnWQfnugzdQBb8RM3BNp+yQfWc02JI313+a7GHYGngabCdRqZy0CzxTmgniEWztc7IOC/FOnIkTrr1W1OtwiBafH8Fl1hUYWZW2+VgVNHCAE8Ngb3AtyugphcaIDZMgXkfPzV8VjwAS4d2x4tNrbK5pNNw0TleL+B/LpHHUXcJaBraMwNgEDOHrNdBpjI2ufGB4rZlNodxAm9jfnzXFwLi3KZ1JjzHkuzQeCZlvMfvr5KCWYdpym2VoUQcptziei2IBNj5fUK4e0Xt+c0GLqEQWt+U+aKFWT+FVq4xsSNFmMVxQSCOG5zugYJzME/myWxOMgSN4KtTc5sl3hGfXxWTK7XcWZsJnK8xY9FRNPHHgm8zbdbMcTedMrW+6ybRFo+qYZTgWERpOfMoI95/wCx8kLP3b9/khByex+2gSG8VtQc9tTku0MQw3BEjwjlKQq4Wm7NrJFwCYInQqmKqQI4YH9IyNtI+iI69LEtIFwZVMRjeE/C5wtcQVwcLWLYDJibySRyMrpt7UgyW28J8kVUYJoeX98GCczE8xqbpxnpqZ/ZYvqSJGm8A+uWXol6eKIJB7zSNSQRoRAEINA1zXG54QBpPXvHpkAmuAEbnUTqJ12WFB3FZ09bgHa6tRDQ6BP2/NkFa+KIIB2tM7jzP3TLXGB0BWNasRFtYGRi2ZKyxPaQBAEX56RGmqBbEUaj3Ay0CTEnLpCdwrXNA4rkTcX8t/FKHHNABhs+Jg/VI4btCoHEvB4Q4gnXyjLmg74AHeAzi3XVZ4hrZkjiscvqsMNVcKha6SDlIsPHJa1CQ6AQJynll6/JQL4LES2YGsxIspfR4MjOxmSfCIK2psBEWbO0ZjeM1RrO8eIwYgHkgQwWJdU4pDgARHM7dRsug+icxqLn5CN1ZoBiDN7ZZjluq1u1WsME3jL5+qDIUdCL7x9Fs4NaJN/y+S3pYpp3B2Niq1XNIkgG/qgxpVZMtI4Tz2sQAmHVhECN4skMTTkhziOEDTQHkVNRkjjGgseX7oG6bmOnKR6eISdXFNa7hAMRnntoow5YO8HBuUgG24+WStVw/vLtORz38kF3Y1pHDxQTYHp8lTEUXP7pjhdnGcjYqaGCAFwOIfgC0NXidwA8JGdpsqKUBAgcR1k29OSZpviRMxe+mSy97s2bwTI05BTcgzInLl46oJ9+7/xn0+6lZ23d5FSgUq4dxdNsr+H56LWmHRw2CZGPZPeBHgRHolsJji91mkXi4zAOYO+qIVfUJBEEZg2ifHVXwtAuzdA+fmne0wAAZg2ussG63C8zJgHXlmihmDMEExPwmARCwr9lvFw4OgdN12GARH7qtUA2MmbbIPnTiXN+EztOU7Lo0cQSP9zPO0Wz2PRYs7JLAS08QPmOX7qzJIIIdtbY9EDLqoiHa8JvrlzieiQ7aoDhBpwXDyPU81th8RB4HjcXgyNc/knKrw1ktExtEdUHH7PrPbBIni0AJGU8JG+a6HvXW7ka3iDy2XPf2o6S5nOzRJETnyTGDxxMh0k5gGPKdfDZB1KVYkgRtY5jfqqvcA64J8JAP3XNqWIe0EkbHTn+brZuMLsjwze489ZhA7SsScpNtJWOIcHuLZLYMnZwjKVmWcbfiJjaD8lZoqTw6aWyHJQY1afBdpOeRvM6g5q9MlwM30nhBstqlXu7WEgDbMLGtXMEshsactDCCHM7vCHwelx/bf0SdDAv4wTUc6Dkcp0y6Lo0a5MSZlvQWQKsu4rxyyOc9TPyQWNCXG4Ji1ssr87rLE4iHBsnwi4NpKXxuIIPG0kmY/BumGP4iL96Pp0zQZVGkCzYB1zjlkUjVwlYZPdO3dgjbQrqMdIIva17abj8uqVcJYCDpfXPKUE0HHhAd8Uj01PJHuxPHlJvBz88ljUxd2ji1g2Ek7ZJ0ODs76eSoSpYm54LO2/Nea2fWJgmTuM4vqqvouBJaBfOPzJbtJbmRtCCPft2KEcB3QgXLoa1rxc5ydJz6pqlRa1p4M87TceK5mIpcTmlxjPYzyOyebxe6kGZiIiQERFTENeYPEIJFs1enTgdyDyiYO5m6ik3jbxPHDzyJ0vOitQogzBnMbxtJQOOfbnyKrIH8xl2W9kqwNBMkCxvefGVBoDhuZMHkCPpkinadUHWTyPzUO5CN7LmYauxoAaNY1TRxgiDfU6RCDLEiYyncj5bdFXDl2hI63HJO0K4dbxghaFtswd5QckYQExxNHFewudp/dSyg2OEAiCb5CefVOMFNz8gXD01sh2Hh1zY6a9OiBBmHfxd2I8T1W7OzyHcRIi9v32W76Nu6dcj9YV3uG5yvaeovogyp1muEN4QYy3E8ltRrgiACAPyVnSrsDoETG0QqlpDpLrbSPAoGXG2YnpnbRYCmIkgEze2f3VWO3deecX5LdrpN8lAo6k4nvQQNMo59IW9JvCOXT5xotCIMRb5LGCMst5keKC4Fjbx0/ys6zQCTwnmRn4fdWeHF1vhtEGIP2W1Qg2zH0RS4pBwDgTHh5FS3DGCAfW09FZlFrbj15KpJiTlvMoitTDEmSYhVZRDQIIAzIVKeMbIGXnPzVMQeKTw7RoTOxVDNN4J4mmVetUuDw+l/BKUa3ALjn05Kz6wcLGx1Bv4IGfD881KU92Nz5oUCr/hP9/0C6GC+BvX6lCFUL9qfB5/RR2b/wDpyEIHO0df7T8wq0sh0KEIT0lRzPinD+eShCK1wv1+i1fn4fRCEHIb/wA58F1anxHwQhKMX/F+bFMV/g/6oQg59f8A5H/2j6qRk/oPkhCBXD/8oXQqfD4n5qEIGKWbvD5KXZIQoM6mv9oVaGfgfohCCcd8J6pRnweKEIrF/wDyfnJN1vhHihCqMqmnik8L8P8A9kIQMoQh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6" name="AutoShape 4" descr="data:image/jpeg;base64,/9j/4AAQSkZJRgABAQAAAQABAAD/2wCEAAkGBhQSEBQUEBQUFBUVFBUVFBcVFRgXFBQVFBcVFBQVFBUXHCYeFxkjGRUUHzAgIycpLCwsFR4xNTAqNSYrLCkBCQoKDgwOFw8PFykcHBwpLCkpKSkpKSkpKSkpKSwpLCksKSkpKSksKSkpKSwpKSksKSksKSkpKSksKSwsKSkpLP/AABEIAOEA4QMBIgACEQEDEQH/xAAcAAABBQEBAQAAAAAAAAAAAAACAAEEBQYDBwj/xABBEAABAwIDBgQCCAQFAwUAAAABAAIRAyEEEjEFBiJBUWETcYGRMqEHFEJSscHR8BVykuEjM0NighYXJFOistLx/8QAFwEBAQEBAAAAAAAAAAAAAAAAAAECA//EAB0RAQEBAAMBAQEBAAAAAAAAAAABEQIhQRIxUWH/2gAMAwEAAhEDEQA/APEgiCYIgq2cIkICIKKcIgEwCIKhAIoTAIkZIJ4ShOECSTpKBQlCeE8IGhKE8JKhoShFCUIBTIoShQCmhFCUIBhNCKE0IBhMQihMQqAhNCOEJCKGE6eEkEYBEEyIIHRhCEYSKSIJgiCIcIkwCdRChPCeEgECThOAiDVQwCULe7nfRHiMdQNYvbQYbU87XE1OrgBEM5TeYNuapt8Ny6mz6ga97ajXEgOaCOJvxNLXXGtjoR7IM3CULpkTQgCEoRQlCgGE0I4TQqBhNCIhKEAJIoTQgGE0IoTQoAKYhGmIVAZUk8JIIqNCEQUUQRBCEYCqiARBMAnRk6cJJwoEAiASCIBUIBem/Rh9GRxDm4nGsIw4E02usa55EjXw/wD5SIkSuH0V/R59cqfWMQ3/AMdhhrT/AK1QfZ7sbz6nh+9Ht+0ca3D0HVHXyjsJOjR0En0CIbH7do4cAOIBjhYIBjQdh0HyXm2/GyHbQNNtIQ6piWECJytc1zHvPOBAcfNd8FtptevUdWYTGUjKRYlsAkmC4CJ9dAAumJ21SwNanXeH1Hw5rGtdAALeeYacWsHkbys76uNbsncHB0MO2iKFKoAON9Smxz6h5ucSOfQWGgXln0nfReMKDicGD4P+pTuTRm2ZpNyyTF7juPh9h3e26MTQpVDANRrnx93K7K5vfKSBPPWyba+CZiaNWjiBFJ7Inm03l06CLLSPlIhNCl4/C+HVeyQ7I9zcw0dlJAcOxifVRyFcUEJQihMoBShPCSgGEyOE0IAIQoyEyoCE0IiEygZJOkghBGEIRhGocIwhCMBVKIJwmCIKIQRBIIgFQgFabC2BWxdUUsMwveQTawaPvOcbNaJFz+NlXNC913CfSo7NpCg1zTVYHVqtPL4jn/aEu0DSXMF7R1JQaynWbgsOKYhpYzLTYAACGtHwNF3DMbugmSVRbyPdUwuZz3HNUYYLtJmYHIenNW+EwFIxUaGF2USS4GoIjK1xOhsB6WT7TptfGdpMaAx4RJBZDnaFvESQT81KjAbNJGJAabuAkzMxpMHnoom/+CDatEgknI4OH8uW88ySSfVWP8LfRxbC4Oa1xgAXaHCZyEyYjQE8l02xjqH1uajiTSDabWBmZ0/ESQIuZHsufjfqy+jnD1WijnBAmqQCS2GOaZgcyXEW7T5bzaOE8Sk5sxMXgWy8QkHUSFC2Th3VQ2o+k+iBMNqR4nSSGkxI637Bcd9NqNoYUiSC/hZlMOmziQeQAGvcLpPxivHaewcPicdWbWL2+LVd4bqRaGtcXG7muBlvOxCp96dxa+CJLoqUpgVWTl7B7daZPe3QlXuJ2W5rXV2SYLXvAHwteTlfItlzAiLR35eh7FrnEUaZhpY5pa8Ok5jYEOEQQZJIMeqkt9WvnshMQtTvvuv9UrE083hOfUa2WkZHMIJYCfiGVzCD0MG4JWYIWwCUIoSUAJoRkJoQAQmIRJlABCaEcISFQMJIoTIIIRgIQEbUjQgiCYIgEQQRBMEQCiHARAJAKz2HsOriqzaVBhe9xsBoANXOOgaOZKogNYvQ9wMBjm0nuZTqGhBcz/De4uqEEAUYFwSOI/CInWx9E3T+iLC4VrXYhoxFbUl/+U09GUzYju6ettFqNqbYbS4RYgDlYCeXpySo8qwu8tejWAxVN1AkcJIIzC1nBzWz6j3Wywm8zniQGub1jLa3xWIi8KRi90qe0AypXzZQZBkZ3ATaYhon5aRMqvx30RUiSaFZ7LWa8ZwD5yDHusZV6Vjtv0A9wc7O5ztGgEZgeGIGs2gX5c1p9z91G0s2Jrs/8iq91Tju6m1xkCNA+NSNJgLHYbdqngMZR8Z1F7mnM3LTIFNxBFNzpieKD215K5xG1qpLvEe4kzYnK1vMQ2wtblJUk/q3/G8r4xrGlzjYan8B7wPVedb+bSGIZTcGnKxz2XPNwmzeoDRfvCt8Rjw6nZ0Q1p4ocM9gCA7QzM8tSqfa+FzUSwS4AVHTMy4uBaeECJ7fejktssxh68tyEwHcLjE2g6g+ZNuqs/o322GPdRqWk2nqNQPb8FShotpeL6+6q2tcytLdc0jpBMyZ5LFuNY330p7RouwNSnILszHi12uBAHKxOkdCV4kQr3ePbJrVCGngaf63Xl597dvNUuVdIjnCaF0ypZUVyhMQuhamIRHOExC6QhLUAQhIXSExCDnCSOElBXAIwELV0CrRwEYCEIwjJwEYCYBE0IJuydl1MRWZSotL6jzDWjn18gBJJNgASvpHcbcylszDQS01XXrVdAYkhrZ0Y353POB4h9GW3qeE2hTqVgSHA0gQRDDULRnM6iJGtpm8L2DeDaTqjxlsGE5ZbEgx3N9bTyFp0VF7tbbccNGCdHPnhb2EfE7tyWcNU1azabZLnOAzalo+07tABVbjNoNptg8DRpNgPf8Ad12+j3aZq4iuWsljaYAqHXM5xhrfMAk/yjque7cazG/+t02QxpEtAGUHQCAAqDeXet9IAUhBJy53AhoIEnLPxRe+luaarsys3M8ZHOGbKXOdml3WGWI5QYsqzeHZ/jUaYD8gkGoZD4hsFsyL3PsLLbLMYwurBz3Z3u66zNo+aPY2M8WaT5NRkFpPNmnPmDY9iFqdk4RsNZSyvGeaxGjQI/ww8fE6CAdeaqtobq062NoupHLNQh+UxLWtzuygXbBAEf7ljM7a1MpFsZTY82kzPfupuAxTqYdDyGgEiwmb/wC0+/msMcC573sa1z8pOaASRB1J5aK/2bj3U4ZUdfQFxuD9wk6+vkrqYzmLbBcTzzPNoE6utEASqBuNY9zvEaXtc3JDX5HDTiaYInsQQQYharejDwyqTo5sdw55giYjnPqqvYWymtGYtvymZ8x++Szf1qKg7g4lzj4LM7SJbmfRp1CO9M1JnykaeQz+Kwjqbyyo0se0w5rhBBHIhemkkAwSJEHoR0PUSsTvSB4w+9l4vM3H77hblZsUeVMWrpCaFRzLUJausJoVHLKhIXWEJCJrlCYtXUtQkJByhJGkqqrCNoTNCMBRacBGEwCNrUQ4CNoSAXWnTRFtuzurXx1Xw8MzMQJc4mGMbpL3cvK5PIGCvRqdevhz4Dqhz02htSAIzNEOeM4nIbOmPteca76Nd2/qmAZNqtYeNUkGznt4GmLw1sW6lyi/SbsJwptxlBs1KRbnAJBfT+Et7WJHr2WeSxUYncOriGNqseH5mhzWvdxGRMNOnpZWewcA7CYbJenUc59RwIgjRjNWkEw35rnsjetjqDXzGQZC108BAFi0mAYjldUm0fpEw4JDnuLrhuUuJk92lZyTte/xf0cY9oqvkZg0Boc+G1Ly4uJ0/mPUrM7a28K58Njm5bZmUuKXEnOWZRmcCTMxBnsFkNu70VKtTLmeW6w5xI9ibr2jcSlTGAw76LQzPTaamUXe8cLy93M5mnsOyS2lmMDR2z9VjLUfRk/C5rhI6Frh3Wo3V3i+sY2iZvlqB0iCTkN45G2g5BbSq0OBDwHNOoeA4exsVSt3PoNrtrUG+C9hmKcCm7lDqZEC0jhhX5qbFwzZ1PD06nhDKXEuc7nLucnosHvTgm0mF4qRYlzIkvvq0aAkz0C022NsVG1DTLRxAZDqDpM6dte3W/me9e8LTWFJjg5wE1HN+GRo0cpEyYtPeVeVmEgcPSq1ADXc7KDNOnMtYdAY/ep0Wz2Ju2yvSmoXyTygRBMXjWWz7LBYfas2K9N3arn6nTc0TDXaXmHu9Fji1T09m4fiBY06gS5xIIMXvrJ7aKh219GGGrFz6dV9J5cZkiowu/lMOH9S0obJOVh4+N0iNSOXkuLpbVA5ucZtAbwxe/ToujLxneDderhHw8teIBzMMgA2GYG7Ce4g8iVTkL2PFNzVSHgOaWvbDmlwPC8EHSW8I9+wI8+3j3VdQc59IOfQsQ8XyBxgB8d7A+SDNwmIXXKmLURyhCQuuVCWqo5EISF2LUJCquMJ0eVJNXVU0Iw1E1i6tpqAA1dGtRtpLvSw5JAFydBzPkOauI4sYvdfos+j+nQoMxeIYHV3gPpZrikwjgIHJ5BmdQCBYzPl9HcbGlmcYWuWkx/luzX/ANnxx3iF6vu3tjFNpU/Fw+JDmNYKmenUALWgNzMtl0Exr25qWjdh0AuM6aASbXsBcnsgqY1o+KQIGoN83KOag47aoa3gILoBE2aByLj+WvZdm41rqReHCAHX5iLH17eSajO75bnYbGU5efCdHC9jQDqLvbbM3zIjkbmcZT+jzDNq08MwvDqn+ucvX7gte7QCXHnyvptpbxhrPEqNc4uMBguX5QQ1rQZDSb3MAanlPTdemKTWYrGZXV6oBY2nOSiyC0EZjJlsCdY8ysVqKvZH0M0SzNiy7OZAaxwnoCXXk84EfpsdgbvjB0BQa8vY1z3NLviDXuLoPkS5PjttnIbBsjVxAPSw09JXDYWPY5pBdL9ADqGwD7f3VmSpdqzeJ0Pp18l0JDRcgX9zyCVOoDpcSom29u0sNTc6q8DLeCSCZsLxqenNbRkd8dk1cXUbRpOax76sktc45aTWhlR1UCNODh6kDnK0OxPo/wADhspp0Wve0f5lTjfPWDwtP8oCzW6u2hXxjnsBDX03ho0I42vJJ5EnutdtLFPLIaDqAIOs6yR8IFrmPMQucy9tXrpH3sw2Dcz/AMpjXOvlLRFURrlc29u9lXbrVxSwjWBxdkDzmyxINR+TlBMRMcwqXaWGdWrcTi4DhmTcaW7TMALQ7LoNbTDcwIDTLbRmNzBAmdJE/aTezxJpAuaHPtLg6PX5dPyUPab3NaTTayxJda5NnAWGpt6KXk5XGUhoyiG6AkgdBmHLlF4VDvFjYpAMk3i2rRGrieTuHp81aBxWIDQwDoJEy0G0xYd/dPXIePDLXva6m5hAB4mkQeInhAE36xJsq2lWLqbdIEX9ZECb/D8pVjhKgIIBvIkN1y6Qel/me6Dyna2zDQquYepg8yJi/caFQS1b3fvCHI08JymREkgO4XAk63a03WJNNUR8qbKpBppjTREYtTFqkeGhNNBHyJLv4aS0KttNd2Ul3p4dSGUERwZRW/8Ao5otFOs4SHte0ugwckcMGLcQd8uixzaS1W4OLyYg0zMVQBHLM0yC7tBd6wpRvsBtKplBJlpcS0OcQ5o0sTprzI17qypYutU4GjKXAkODyQIiCR07H+yp61MAF0DTpMxMExYCR25K4FZ1JrBYOcBmGZxDRyaDrzn1jkpGlvh8GBeofEcZlxAEz0AENHz6krP7xU69Fzq9FxIfAqUnZS1rQ0NY+kDHEIMi+s8rS9n7bkf4moHxQASDzIHPy7dVRb27Rc4Zg45Wdg099DcWHTyU5XojN7QwXiF1T4XkQXHnEZRE6XOn5Kx2DTqOqMoPbFQtDgCQWubeXg6EQPMfJWe5e6/jN+s4tsh0GjSJMEffeOcwIGkT1WiAYcbScAA4NrNAtyDRIjmAyI6HssTj6tvjvhNiMpEauJ15MaOcDQ8tV1fRvIaBHQRoTcweim5YOgjv15QPdcMTUA/fTz16eq6Mq04x5cQ0ARoeZPleAJ6H9cfvXuzVxbg6+Zoc6C9uUu5wORiBMxaLStfU2nTE6EibBwLuxjlzH5rP7Q2hUqudneGMkZWwDYDnGpzdZHTqs3M7WM99HM0sb4bxqyplkc4ktjrYn0K9JxTA5txcjnBAkX7+ypMJsDDUwK7i7OSIJdAFQi5FuX4hTqW26dUljKlMvYIOVwJBMgkNB5wPmE49TC9stXqNDjTaJA4qhLsoiSOlxw8vJTcFjXOeRMNOXLILethcEA8I5fii2rsxrP8AEe8OIJjNa0WaBeTqs1X2uH8DJ1uTbzAHTv8AJYtxqRvK9Z7R8F+K5c0WuYF5A9DpyWNquNYvu5ji7qC0D4Q24uCRrYyTF1a7KruqRleeFpBkkgExPzjXkU52fUzXh4yQeOATOp7xOvsZMa3UVWEogl1Mv+HK50RIbBggWhp0HXubqTh35Q8tyidJg6TEd7z15I6uDLHOeR8V+F8Mc6CG2MOMC8HUx5KtwJqNeDUpxSa68ASQSPizETedOSaLbHVR4T2uIDXgtjLaCNO8mNevovNHYdbzG16dUmWkPMOgO4RpE5Yl2npA5LL1qHEfM/itTtKqDQQmgrQ4dAaC0yrDRQmkrI0EBoJgr/CSU7wU6YIDKKstkbDqYiq2lRbmcfQADVzjyAn9khPSwhJAAkmwA1JOgC32wsJ9UZDXAVHQXugEEj/TBj4RpbUyeiosNifRPQpgHEuNZ2uVsspjtbid5yPJac18NhmllMU6RDTApsAOki4Ee8rNYrbOIqHIBAPNroMEaaRrN558ovFq0y0ZZPCIILidO8arF5LI6bIxjauam4nNJM9WzMkNAExAOW03gcpeIqF9RxB7gfrb0j8FgsZWqYd4qMlzg6RJ6/EI6Feh4JwNFlZjhlqsbU6xmaDlBBEwZv8AJZ43WrFVUaKbSapDPilpsZH2pk6n+y5bG2ado1OLO3DUzcReufuZjoNJ8+6HF4F+NxDKH2BFSu/k2mCYa3mCYPr6lbupTZRpgMysaBDWgQIuQLAmJvbqkmm44baxXhUuEGSIaGzPYDLoAFjd29qZMfSaYio2q0TqHQ0i/Xhj1V/i9pZ3QbEaji0mRJFuX4dVj9vVicSyqZ/wxwuIiHSCDHKIOqnO+kj0iptFoa5xPCND1/lvdUu08c6oSGgNbEjlUmJMn7MX5KDg9psrUSXOa0NglkEO6gt5gSDcT8Pms47eJ1V7m0mhrRcuN3ESYAm3InnoreZItcORTaatV2SRABI07ki5NvKFDpbXolxFU1HC/FTgObPQunryCpMZSD3ZjLz94/q4/guTWBt5F9ROi52tY2z9i7PqU/Fc+vUm0VKznG2jT091C2jgcM5rBRpillsYJM9JLrk91A2XjHU3NcwiOYPTmB081p6eJpVQbHqRAk9p09StzKn4z1TZjQ3M1xJAsD8x/wDioMgaTOklarFlrAc7hAmxcM3aYK8rxeBe2XQTzPOZ1JXPk1xaRu22sa+m5wGfK4d3NkcrgHr2XZu2sRlDKZp5SfiDsxbN5N5WUp0zGkuIv+Qla3dfAvrPp0i1rZJALZvMF7zJuQ0JFbvdXYo+qvqViXuqiHOLQf8ADFiA0ggBxmRGkawu1HdHBNaCGEOvdtSszN/xz6doV9Xa2lSawN4QIaOUNFpVfWxzg0kwOE6DtbzXbJI5MttLc52bNh6zi0C7KoabjQU3gA9BxD1Wfr4ItcWuBBGoOoW02rjnMDnHiOUlsE5gLC0aATr5LKbx4J72Z6FV5qCZBgB4FyQTz6azprCssggnDIDh1C3Z2o41Q2tNRrrXJBBOhBGi2WJ3fB/yXZrTBiR/y0PqArOUqWYyzsOubsMrmpgiNQfy91xdh1pFT9XTqy+rpKiTsLD5awdlmGuP8tozekrRY3AAcbCYgSOUHppAXXdnBAFxcLuAa3S8yXefJTBhwHZQXNBExbLz+UX91mkNs/NBIIEaE6THNZnH452YsEvc5xECS43trr/cLSUnhjSTFgbagAa2/JVmA2e5s1pDXuJnqxp5B34keWkrnybiPgdxRPiYwsqazTBim0kRFR8guPYQLfaFjakeHQaykwMaXOptaxk5XElw4QTMkuBjoOq70sUaY4yOxNnX7jmZlTd3cRmrPiIbTaZ/3OLxHsD7q5PENsrB/VKRFQ5qtQ5qjjwtsIDRMWaPeSeartt48ZSS8OcYAE6tPIRpP76rY+JJget/ySLRzA9lr5TWM2blcSJIIcTAcCCBZpEaDTXp0hRdr4JrZAAcSM0HSTIaI5yAfYrW4vZtANJNNjOcsaGn5AT5LKU9nOfVfnc4ioBDy3kz4SGiwEEgAdR68eezpuKTb2w6zKVGoyW6h5vlyEggOI+XcKBhaDWgjlqSTqeZgr0/Gguo5C2eEtDRcm0Ce36rNt3LLJc97couQJt20gj9wr85+GqnYmxTXqSDwDU35ch2VttDcukS3K9zRqWgFwPe5tC0WCpNZTb4QDxGoNjynNz6LqGm8xp+PJb+YzrzPejZBoOaBxNdaS0h09D1t+Csd092BiWu8Q4ikNQ5j8oPYhzSte+g3x6RLGk5nXgGwpvjXvHqFZYqs5o/wwAe4m3WAR+yszhN1fqsTtD6Lntl1Gt4pEw2oCHf1SRPsszV3cxIdlNGoHHllMd76L1VmMqSMxn+URy6X/FPisS5jc0RYkzGXrxA3M+SXhxp9V5XS2J4DgKjBcAwYN+nNei7J2aylQoVQyPDY4ugfZqfE70n1HkFHxWxRXw0gBlQS5nIfy9gfzWgwmVrW0xfh8xaBfzJ/FTjxyrb0ibWqy4Dllnzmf0UCpWEAT1mOskW72+am7UA8Mm8gFoiYEWFlQ0n6z8uggn99lrlUiNtlhqAEEtDdGg2dPM9QqyiwOYGvL23AkEQGgyQGlvSefsryrdridTLRGp1P5fJVDGSSY5Dva9u3K6xqqXbuFa3FGtSYGNfUnKGgBs9ALefcraYFgfSPcEuMQQO1oKrWYEVRlvF57W/FScBjXeHlYDluHE9rnLyiYE91rjSlUptZhKhbMvhjM2sAhzzI5S1vqVQYaqCcpPFMXtMzFvQ/sqW97qocKgaQCWNkwIk2a1sXtJP9132HsgOeXgcLTreCTHMmf2FqW6lR/qnZJaT+HJLowkv2Y9uYsh1+EAgcMD4s0cWabg6Qhw5MeHVblcPhkAjscxsSFIo7Yp/eb7hS6e1GH7TfcKYqBVwQjhbIEcMzMeWo5+qr3YIB0GRPK/PyjqtKzFs5ZfSB+CJzabviyn8fdZsXWdyBsjS3CDpYWvzVju4zKKh7tH9IP6qS/Y9ItAFyJLSSbHlMajsu1HBsY2wL5ibi56wSs5fqVd6dRWjmT7flCY4lcH4Y3yj3I/Jc37PeQYcAeUyRPcCCR2kE9Qumso20M9ThkAEiTHy18lLo1g11NrRMWJH2eXzuuzcCQIzl3Xhj8NF2pYQDQErndqpDqUiCAexAITGgCNE+UkaeSCHDr7/ALK0iM/D5RcWF51Hty/uuEyY1PLy7BWNJzokgg+kpjREyBBOqCs+pk1WkDiB1I+zBBAJ7kadFYeA4dP35rrTiYmw+Z5yuwaEioDpCFlMO+K+t/PXsrCoLaT7fmuNRnYn2QQ3UA0WcI76jpfms1tDD1RVYKU5X1Mz+3CZPa4bfrC2ApkkyLaefcp24Zo+zyI9Cs8pqy4rK8PoNLspkT5nSR0VK6CYawk88ogE6xePKYK0+KwktIacvPSYPXUKA3Zz54nCBHwyS6NZB0lKilwwdnu2DBaOYA6ae/8AZLF4QMGZgAywLSJBNwZV3Twr88nTyv6GY+SDF4Fz+GYHMkZiew6KZ0rG1HlocAYBm3kDquWzscWNcx0nmzWJ8uk39lqsRu6CQQ4yP9p/ALk7d0DQknqRp5LEnLWtjHjC1ahIIIBsDN5dEj17Ld7I2N4FFtMDSSZMmTc359PRR8LsUscHzmcNM2jY0gKa+rW60/muvGf1iu3gJ1E8St96n7OSW9R4HR3kqD7R91Pw+9J+1m/4u/VYkV0YxCdD0KjvYOtT5f8A2U/C7yOd8NR/rA/MrzFuLXVuOKYr1Nm8NT/1CPVS6W8lQavcfX84K8nZtPzVhQ3lePtSO4B/KVMHpzd6Hfeqeh/QLs3eZ3Ko7+sD8QsJhN7GkgPaB3DoHzUqrtJr/hY09/EzfgoNod6Ko1c8DvEe4C5t33qTGZx8o/RY0VCOT2/1QumGxT5lt4tqQf36KK3H/W7wNan/ALf0Q/8AXz+r/Zv6LInaTwLsP9Y/AtRjaDIBfIJ7SPeFUa1v0gu+8fUD9EY+kF33vkFkBi6Xf2P6IPGpEw2oWnv/AHQbZv0gu6/Jd2b9k8/cR+KwDMXBM1A9vSQmrbRZyB9A0/mor0F2/ZHMfvyXI/SGPvD2K84q7RHf1aAu1DI4TI8punY9A/7it+8PZdW79kxlLDPe/sFgIZ291Fq1Wj7VP1gJ2PSqm+rhqBPSCuR33f0Xm38Ya2Rnb6ELn/1G0CPEJ8gnY9Jdv2RrH79Vzdv8eUfv1XlmI3hB0n1P5BQXbVnmrlHrb9/jpw+6Y77OP3B/yH6ryL+Jpv4kmD1g78uF+D3H6ri/6QvL2C8q/iKb+Iqo9S/7h/uAkvLf4gkgzYqJ/EXAFFmVV38VF4qjZk+ZBJFZEKyiynzIJYroxiVBzJ8yGLNm0HDRx91YYbeNzRfi75jKzuZOHoY2VDetv2jUHk6R7SFJdvDTd/qGf92b+6wniJxUUMbQY1pM56Z/5D8yhq7YY3QtPYflBWO8VP4qYNrT3goEcUjyBXGvvBS+wX/0j9Vj/ES8RDF6/bZmw90m7fc3RrPVs/iqHxEs6GLfEbZe/Uj0AH4BRTiioWdCXKmJ31hN46hZksyGJnjpeOoZemzIYmeOl46h5k2ZQTPGS8ZQ8yWZUS/HTqFKSDinCSSB06SSBBEkkgSSSSB0kkkCRJJKBgnCSSKZOkkgdMkkgSYpJIgSiKZJAkimSVCSSSQMkkkgSSSS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8" name="AutoShape 6" descr="data:image/jpeg;base64,/9j/4AAQSkZJRgABAQAAAQABAAD/2wCEAAkGBhQSEBQUEBQUFBUVFBUVFBcVFRgXFBQVFBcVFBQVFBUXHCYeFxkjGRUUHzAgIycpLCwsFR4xNTAqNSYrLCkBCQoKDgwOFw8PFykcHBwpLCkpKSkpKSkpKSkpKSwpLCksKSkpKSksKSkpKSwpKSksKSksKSkpKSksKSwsKSkpLP/AABEIAOEA4QMBIgACEQEDEQH/xAAcAAABBQEBAQAAAAAAAAAAAAACAAEEBQYDBwj/xABBEAABAwIDBgQCCAQFAwUAAAABAAIRAyEEEjEFBiJBUWETcYGRMqEHFEJSscHR8BVykuEjM0NighYXJFOistLx/8QAFwEBAQEBAAAAAAAAAAAAAAAAAAECA//EAB0RAQEBAAMBAQEBAAAAAAAAAAABEQIhQRIxUWH/2gAMAwEAAhEDEQA/APEgiCYIgq2cIkICIKKcIgEwCIKhAIoTAIkZIJ4ShOECSTpKBQlCeE8IGhKE8JKhoShFCUIBTIoShQCmhFCUIBhNCKE0IBhMQihMQqAhNCOEJCKGE6eEkEYBEEyIIHRhCEYSKSIJgiCIcIkwCdRChPCeEgECThOAiDVQwCULe7nfRHiMdQNYvbQYbU87XE1OrgBEM5TeYNuapt8Ny6mz6ga97ajXEgOaCOJvxNLXXGtjoR7IM3CULpkTQgCEoRQlCgGE0I4TQqBhNCIhKEAJIoTQgGE0IoTQoAKYhGmIVAZUk8JIIqNCEQUUQRBCEYCqiARBMAnRk6cJJwoEAiASCIBUIBem/Rh9GRxDm4nGsIw4E02usa55EjXw/wD5SIkSuH0V/R59cqfWMQ3/AMdhhrT/AK1QfZ7sbz6nh+9Ht+0ca3D0HVHXyjsJOjR0En0CIbH7do4cAOIBjhYIBjQdh0HyXm2/GyHbQNNtIQ6piWECJytc1zHvPOBAcfNd8FtptevUdWYTGUjKRYlsAkmC4CJ9dAAumJ21SwNanXeH1Hw5rGtdAALeeYacWsHkbys76uNbsncHB0MO2iKFKoAON9Smxz6h5ucSOfQWGgXln0nfReMKDicGD4P+pTuTRm2ZpNyyTF7juPh9h3e26MTQpVDANRrnx93K7K5vfKSBPPWyba+CZiaNWjiBFJ7Inm03l06CLLSPlIhNCl4/C+HVeyQ7I9zcw0dlJAcOxifVRyFcUEJQihMoBShPCSgGEyOE0IAIQoyEyoCE0IiEygZJOkghBGEIRhGocIwhCMBVKIJwmCIKIQRBIIgFQgFabC2BWxdUUsMwveQTawaPvOcbNaJFz+NlXNC913CfSo7NpCg1zTVYHVqtPL4jn/aEu0DSXMF7R1JQaynWbgsOKYhpYzLTYAACGtHwNF3DMbugmSVRbyPdUwuZz3HNUYYLtJmYHIenNW+EwFIxUaGF2USS4GoIjK1xOhsB6WT7TptfGdpMaAx4RJBZDnaFvESQT81KjAbNJGJAabuAkzMxpMHnoom/+CDatEgknI4OH8uW88ySSfVWP8LfRxbC4Oa1xgAXaHCZyEyYjQE8l02xjqH1uajiTSDabWBmZ0/ESQIuZHsufjfqy+jnD1WijnBAmqQCS2GOaZgcyXEW7T5bzaOE8Sk5sxMXgWy8QkHUSFC2Th3VQ2o+k+iBMNqR4nSSGkxI637Bcd9NqNoYUiSC/hZlMOmziQeQAGvcLpPxivHaewcPicdWbWL2+LVd4bqRaGtcXG7muBlvOxCp96dxa+CJLoqUpgVWTl7B7daZPe3QlXuJ2W5rXV2SYLXvAHwteTlfItlzAiLR35eh7FrnEUaZhpY5pa8Ok5jYEOEQQZJIMeqkt9WvnshMQtTvvuv9UrE083hOfUa2WkZHMIJYCfiGVzCD0MG4JWYIWwCUIoSUAJoRkJoQAQmIRJlABCaEcISFQMJIoTIIIRgIQEbUjQgiCYIgEQQRBMEQCiHARAJAKz2HsOriqzaVBhe9xsBoANXOOgaOZKogNYvQ9wMBjm0nuZTqGhBcz/De4uqEEAUYFwSOI/CInWx9E3T+iLC4VrXYhoxFbUl/+U09GUzYju6ettFqNqbYbS4RYgDlYCeXpySo8qwu8tejWAxVN1AkcJIIzC1nBzWz6j3Wywm8zniQGub1jLa3xWIi8KRi90qe0AypXzZQZBkZ3ATaYhon5aRMqvx30RUiSaFZ7LWa8ZwD5yDHusZV6Vjtv0A9wc7O5ztGgEZgeGIGs2gX5c1p9z91G0s2Jrs/8iq91Tju6m1xkCNA+NSNJgLHYbdqngMZR8Z1F7mnM3LTIFNxBFNzpieKD215K5xG1qpLvEe4kzYnK1vMQ2wtblJUk/q3/G8r4xrGlzjYan8B7wPVedb+bSGIZTcGnKxz2XPNwmzeoDRfvCt8Rjw6nZ0Q1p4ocM9gCA7QzM8tSqfa+FzUSwS4AVHTMy4uBaeECJ7fejktssxh68tyEwHcLjE2g6g+ZNuqs/o322GPdRqWk2nqNQPb8FShotpeL6+6q2tcytLdc0jpBMyZ5LFuNY330p7RouwNSnILszHi12uBAHKxOkdCV4kQr3ePbJrVCGngaf63Xl597dvNUuVdIjnCaF0ypZUVyhMQuhamIRHOExC6QhLUAQhIXSExCDnCSOElBXAIwELV0CrRwEYCEIwjJwEYCYBE0IJuydl1MRWZSotL6jzDWjn18gBJJNgASvpHcbcylszDQS01XXrVdAYkhrZ0Y353POB4h9GW3qeE2hTqVgSHA0gQRDDULRnM6iJGtpm8L2DeDaTqjxlsGE5ZbEgx3N9bTyFp0VF7tbbccNGCdHPnhb2EfE7tyWcNU1azabZLnOAzalo+07tABVbjNoNptg8DRpNgPf8Ad12+j3aZq4iuWsljaYAqHXM5xhrfMAk/yjque7cazG/+t02QxpEtAGUHQCAAqDeXet9IAUhBJy53AhoIEnLPxRe+luaarsys3M8ZHOGbKXOdml3WGWI5QYsqzeHZ/jUaYD8gkGoZD4hsFsyL3PsLLbLMYwurBz3Z3u66zNo+aPY2M8WaT5NRkFpPNmnPmDY9iFqdk4RsNZSyvGeaxGjQI/ww8fE6CAdeaqtobq062NoupHLNQh+UxLWtzuygXbBAEf7ljM7a1MpFsZTY82kzPfupuAxTqYdDyGgEiwmb/wC0+/msMcC573sa1z8pOaASRB1J5aK/2bj3U4ZUdfQFxuD9wk6+vkrqYzmLbBcTzzPNoE6utEASqBuNY9zvEaXtc3JDX5HDTiaYInsQQQYharejDwyqTo5sdw55giYjnPqqvYWymtGYtvymZ8x++Szf1qKg7g4lzj4LM7SJbmfRp1CO9M1JnykaeQz+Kwjqbyyo0se0w5rhBBHIhemkkAwSJEHoR0PUSsTvSB4w+9l4vM3H77hblZsUeVMWrpCaFRzLUJausJoVHLKhIXWEJCJrlCYtXUtQkJByhJGkqqrCNoTNCMBRacBGEwCNrUQ4CNoSAXWnTRFtuzurXx1Xw8MzMQJc4mGMbpL3cvK5PIGCvRqdevhz4Dqhz02htSAIzNEOeM4nIbOmPteca76Nd2/qmAZNqtYeNUkGznt4GmLw1sW6lyi/SbsJwptxlBs1KRbnAJBfT+Et7WJHr2WeSxUYncOriGNqseH5mhzWvdxGRMNOnpZWewcA7CYbJenUc59RwIgjRjNWkEw35rnsjetjqDXzGQZC108BAFi0mAYjldUm0fpEw4JDnuLrhuUuJk92lZyTte/xf0cY9oqvkZg0Boc+G1Ly4uJ0/mPUrM7a28K58Njm5bZmUuKXEnOWZRmcCTMxBnsFkNu70VKtTLmeW6w5xI9ibr2jcSlTGAw76LQzPTaamUXe8cLy93M5mnsOyS2lmMDR2z9VjLUfRk/C5rhI6Frh3Wo3V3i+sY2iZvlqB0iCTkN45G2g5BbSq0OBDwHNOoeA4exsVSt3PoNrtrUG+C9hmKcCm7lDqZEC0jhhX5qbFwzZ1PD06nhDKXEuc7nLucnosHvTgm0mF4qRYlzIkvvq0aAkz0C022NsVG1DTLRxAZDqDpM6dte3W/me9e8LTWFJjg5wE1HN+GRo0cpEyYtPeVeVmEgcPSq1ADXc7KDNOnMtYdAY/ep0Wz2Ju2yvSmoXyTygRBMXjWWz7LBYfas2K9N3arn6nTc0TDXaXmHu9Fji1T09m4fiBY06gS5xIIMXvrJ7aKh219GGGrFz6dV9J5cZkiowu/lMOH9S0obJOVh4+N0iNSOXkuLpbVA5ucZtAbwxe/ToujLxneDderhHw8teIBzMMgA2GYG7Ce4g8iVTkL2PFNzVSHgOaWvbDmlwPC8EHSW8I9+wI8+3j3VdQc59IOfQsQ8XyBxgB8d7A+SDNwmIXXKmLURyhCQuuVCWqo5EISF2LUJCquMJ0eVJNXVU0Iw1E1i6tpqAA1dGtRtpLvSw5JAFydBzPkOauI4sYvdfos+j+nQoMxeIYHV3gPpZrikwjgIHJ5BmdQCBYzPl9HcbGlmcYWuWkx/luzX/ANnxx3iF6vu3tjFNpU/Fw+JDmNYKmenUALWgNzMtl0Exr25qWjdh0AuM6aASbXsBcnsgqY1o+KQIGoN83KOag47aoa3gILoBE2aByLj+WvZdm41rqReHCAHX5iLH17eSajO75bnYbGU5efCdHC9jQDqLvbbM3zIjkbmcZT+jzDNq08MwvDqn+ucvX7gte7QCXHnyvptpbxhrPEqNc4uMBguX5QQ1rQZDSb3MAanlPTdemKTWYrGZXV6oBY2nOSiyC0EZjJlsCdY8ysVqKvZH0M0SzNiy7OZAaxwnoCXXk84EfpsdgbvjB0BQa8vY1z3NLviDXuLoPkS5PjttnIbBsjVxAPSw09JXDYWPY5pBdL9ADqGwD7f3VmSpdqzeJ0Pp18l0JDRcgX9zyCVOoDpcSom29u0sNTc6q8DLeCSCZsLxqenNbRkd8dk1cXUbRpOax76sktc45aTWhlR1UCNODh6kDnK0OxPo/wADhspp0Wve0f5lTjfPWDwtP8oCzW6u2hXxjnsBDX03ho0I42vJJ5EnutdtLFPLIaDqAIOs6yR8IFrmPMQucy9tXrpH3sw2Dcz/AMpjXOvlLRFURrlc29u9lXbrVxSwjWBxdkDzmyxINR+TlBMRMcwqXaWGdWrcTi4DhmTcaW7TMALQ7LoNbTDcwIDTLbRmNzBAmdJE/aTezxJpAuaHPtLg6PX5dPyUPab3NaTTayxJda5NnAWGpt6KXk5XGUhoyiG6AkgdBmHLlF4VDvFjYpAMk3i2rRGrieTuHp81aBxWIDQwDoJEy0G0xYd/dPXIePDLXva6m5hAB4mkQeInhAE36xJsq2lWLqbdIEX9ZECb/D8pVjhKgIIBvIkN1y6Qel/me6Dyna2zDQquYepg8yJi/caFQS1b3fvCHI08JymREkgO4XAk63a03WJNNUR8qbKpBppjTREYtTFqkeGhNNBHyJLv4aS0KttNd2Ul3p4dSGUERwZRW/8Ao5otFOs4SHte0ugwckcMGLcQd8uixzaS1W4OLyYg0zMVQBHLM0yC7tBd6wpRvsBtKplBJlpcS0OcQ5o0sTprzI17qypYutU4GjKXAkODyQIiCR07H+yp61MAF0DTpMxMExYCR25K4FZ1JrBYOcBmGZxDRyaDrzn1jkpGlvh8GBeofEcZlxAEz0AENHz6krP7xU69Fzq9FxIfAqUnZS1rQ0NY+kDHEIMi+s8rS9n7bkf4moHxQASDzIHPy7dVRb27Rc4Zg45Wdg099DcWHTyU5XojN7QwXiF1T4XkQXHnEZRE6XOn5Kx2DTqOqMoPbFQtDgCQWubeXg6EQPMfJWe5e6/jN+s4tsh0GjSJMEffeOcwIGkT1WiAYcbScAA4NrNAtyDRIjmAyI6HssTj6tvjvhNiMpEauJ15MaOcDQ8tV1fRvIaBHQRoTcweim5YOgjv15QPdcMTUA/fTz16eq6Mq04x5cQ0ARoeZPleAJ6H9cfvXuzVxbg6+Zoc6C9uUu5wORiBMxaLStfU2nTE6EibBwLuxjlzH5rP7Q2hUqudneGMkZWwDYDnGpzdZHTqs3M7WM99HM0sb4bxqyplkc4ktjrYn0K9JxTA5txcjnBAkX7+ypMJsDDUwK7i7OSIJdAFQi5FuX4hTqW26dUljKlMvYIOVwJBMgkNB5wPmE49TC9stXqNDjTaJA4qhLsoiSOlxw8vJTcFjXOeRMNOXLILethcEA8I5fii2rsxrP8AEe8OIJjNa0WaBeTqs1X2uH8DJ1uTbzAHTv8AJYtxqRvK9Z7R8F+K5c0WuYF5A9DpyWNquNYvu5ji7qC0D4Q24uCRrYyTF1a7KruqRleeFpBkkgExPzjXkU52fUzXh4yQeOATOp7xOvsZMa3UVWEogl1Mv+HK50RIbBggWhp0HXubqTh35Q8tyidJg6TEd7z15I6uDLHOeR8V+F8Mc6CG2MOMC8HUx5KtwJqNeDUpxSa68ASQSPizETedOSaLbHVR4T2uIDXgtjLaCNO8mNevovNHYdbzG16dUmWkPMOgO4RpE5Yl2npA5LL1qHEfM/itTtKqDQQmgrQ4dAaC0yrDRQmkrI0EBoJgr/CSU7wU6YIDKKstkbDqYiq2lRbmcfQADVzjyAn9khPSwhJAAkmwA1JOgC32wsJ9UZDXAVHQXugEEj/TBj4RpbUyeiosNifRPQpgHEuNZ2uVsspjtbid5yPJac18NhmllMU6RDTApsAOki4Ee8rNYrbOIqHIBAPNroMEaaRrN558ovFq0y0ZZPCIILidO8arF5LI6bIxjauam4nNJM9WzMkNAExAOW03gcpeIqF9RxB7gfrb0j8FgsZWqYd4qMlzg6RJ6/EI6Feh4JwNFlZjhlqsbU6xmaDlBBEwZv8AJZ43WrFVUaKbSapDPilpsZH2pk6n+y5bG2ado1OLO3DUzcReufuZjoNJ8+6HF4F+NxDKH2BFSu/k2mCYa3mCYPr6lbupTZRpgMysaBDWgQIuQLAmJvbqkmm44baxXhUuEGSIaGzPYDLoAFjd29qZMfSaYio2q0TqHQ0i/Xhj1V/i9pZ3QbEaji0mRJFuX4dVj9vVicSyqZ/wxwuIiHSCDHKIOqnO+kj0iptFoa5xPCND1/lvdUu08c6oSGgNbEjlUmJMn7MX5KDg9psrUSXOa0NglkEO6gt5gSDcT8Pms47eJ1V7m0mhrRcuN3ESYAm3InnoreZItcORTaatV2SRABI07ki5NvKFDpbXolxFU1HC/FTgObPQunryCpMZSD3ZjLz94/q4/guTWBt5F9ROi52tY2z9i7PqU/Fc+vUm0VKznG2jT091C2jgcM5rBRpillsYJM9JLrk91A2XjHU3NcwiOYPTmB081p6eJpVQbHqRAk9p09StzKn4z1TZjQ3M1xJAsD8x/wDioMgaTOklarFlrAc7hAmxcM3aYK8rxeBe2XQTzPOZ1JXPk1xaRu22sa+m5wGfK4d3NkcrgHr2XZu2sRlDKZp5SfiDsxbN5N5WUp0zGkuIv+Qla3dfAvrPp0i1rZJALZvMF7zJuQ0JFbvdXYo+qvqViXuqiHOLQf8ADFiA0ggBxmRGkawu1HdHBNaCGEOvdtSszN/xz6doV9Xa2lSawN4QIaOUNFpVfWxzg0kwOE6DtbzXbJI5MttLc52bNh6zi0C7KoabjQU3gA9BxD1Wfr4ItcWuBBGoOoW02rjnMDnHiOUlsE5gLC0aATr5LKbx4J72Z6FV5qCZBgB4FyQTz6azprCssggnDIDh1C3Z2o41Q2tNRrrXJBBOhBGi2WJ3fB/yXZrTBiR/y0PqArOUqWYyzsOubsMrmpgiNQfy91xdh1pFT9XTqy+rpKiTsLD5awdlmGuP8tozekrRY3AAcbCYgSOUHppAXXdnBAFxcLuAa3S8yXefJTBhwHZQXNBExbLz+UX91mkNs/NBIIEaE6THNZnH452YsEvc5xECS43trr/cLSUnhjSTFgbagAa2/JVmA2e5s1pDXuJnqxp5B34keWkrnybiPgdxRPiYwsqazTBim0kRFR8guPYQLfaFjakeHQaykwMaXOptaxk5XElw4QTMkuBjoOq70sUaY4yOxNnX7jmZlTd3cRmrPiIbTaZ/3OLxHsD7q5PENsrB/VKRFQ5qtQ5qjjwtsIDRMWaPeSeartt48ZSS8OcYAE6tPIRpP76rY+JJget/ySLRzA9lr5TWM2blcSJIIcTAcCCBZpEaDTXp0hRdr4JrZAAcSM0HSTIaI5yAfYrW4vZtANJNNjOcsaGn5AT5LKU9nOfVfnc4ioBDy3kz4SGiwEEgAdR68eezpuKTb2w6zKVGoyW6h5vlyEggOI+XcKBhaDWgjlqSTqeZgr0/Gguo5C2eEtDRcm0Ce36rNt3LLJc97couQJt20gj9wr85+GqnYmxTXqSDwDU35ch2VttDcukS3K9zRqWgFwPe5tC0WCpNZTb4QDxGoNjynNz6LqGm8xp+PJb+YzrzPejZBoOaBxNdaS0h09D1t+Csd092BiWu8Q4ikNQ5j8oPYhzSte+g3x6RLGk5nXgGwpvjXvHqFZYqs5o/wwAe4m3WAR+yszhN1fqsTtD6Lntl1Gt4pEw2oCHf1SRPsszV3cxIdlNGoHHllMd76L1VmMqSMxn+URy6X/FPisS5jc0RYkzGXrxA3M+SXhxp9V5XS2J4DgKjBcAwYN+nNei7J2aylQoVQyPDY4ugfZqfE70n1HkFHxWxRXw0gBlQS5nIfy9gfzWgwmVrW0xfh8xaBfzJ/FTjxyrb0ibWqy4Dllnzmf0UCpWEAT1mOskW72+am7UA8Mm8gFoiYEWFlQ0n6z8uggn99lrlUiNtlhqAEEtDdGg2dPM9QqyiwOYGvL23AkEQGgyQGlvSefsryrdridTLRGp1P5fJVDGSSY5Dva9u3K6xqqXbuFa3FGtSYGNfUnKGgBs9ALefcraYFgfSPcEuMQQO1oKrWYEVRlvF57W/FScBjXeHlYDluHE9rnLyiYE91rjSlUptZhKhbMvhjM2sAhzzI5S1vqVQYaqCcpPFMXtMzFvQ/sqW97qocKgaQCWNkwIk2a1sXtJP9132HsgOeXgcLTreCTHMmf2FqW6lR/qnZJaT+HJLowkv2Y9uYsh1+EAgcMD4s0cWabg6Qhw5MeHVblcPhkAjscxsSFIo7Yp/eb7hS6e1GH7TfcKYqBVwQjhbIEcMzMeWo5+qr3YIB0GRPK/PyjqtKzFs5ZfSB+CJzabviyn8fdZsXWdyBsjS3CDpYWvzVju4zKKh7tH9IP6qS/Y9ItAFyJLSSbHlMajsu1HBsY2wL5ibi56wSs5fqVd6dRWjmT7flCY4lcH4Y3yj3I/Jc37PeQYcAeUyRPcCCR2kE9Qumso20M9ThkAEiTHy18lLo1g11NrRMWJH2eXzuuzcCQIzl3Xhj8NF2pYQDQErndqpDqUiCAexAITGgCNE+UkaeSCHDr7/ALK0iM/D5RcWF51Hty/uuEyY1PLy7BWNJzokgg+kpjREyBBOqCs+pk1WkDiB1I+zBBAJ7kadFYeA4dP35rrTiYmw+Z5yuwaEioDpCFlMO+K+t/PXsrCoLaT7fmuNRnYn2QQ3UA0WcI76jpfms1tDD1RVYKU5X1Mz+3CZPa4bfrC2ApkkyLaefcp24Zo+zyI9Cs8pqy4rK8PoNLspkT5nSR0VK6CYawk88ogE6xePKYK0+KwktIacvPSYPXUKA3Zz54nCBHwyS6NZB0lKilwwdnu2DBaOYA6ae/8AZLF4QMGZgAywLSJBNwZV3Twr88nTyv6GY+SDF4Fz+GYHMkZiew6KZ0rG1HlocAYBm3kDquWzscWNcx0nmzWJ8uk39lqsRu6CQQ4yP9p/ALk7d0DQknqRp5LEnLWtjHjC1ahIIIBsDN5dEj17Ld7I2N4FFtMDSSZMmTc359PRR8LsUscHzmcNM2jY0gKa+rW60/muvGf1iu3gJ1E8St96n7OSW9R4HR3kqD7R91Pw+9J+1m/4u/VYkV0YxCdD0KjvYOtT5f8A2U/C7yOd8NR/rA/MrzFuLXVuOKYr1Nm8NT/1CPVS6W8lQavcfX84K8nZtPzVhQ3lePtSO4B/KVMHpzd6Hfeqeh/QLs3eZ3Ko7+sD8QsJhN7GkgPaB3DoHzUqrtJr/hY09/EzfgoNod6Ko1c8DvEe4C5t33qTGZx8o/RY0VCOT2/1QumGxT5lt4tqQf36KK3H/W7wNan/ALf0Q/8AXz+r/Zv6LInaTwLsP9Y/AtRjaDIBfIJ7SPeFUa1v0gu+8fUD9EY+kF33vkFkBi6Xf2P6IPGpEw2oWnv/AHQbZv0gu6/Jd2b9k8/cR+KwDMXBM1A9vSQmrbRZyB9A0/mor0F2/ZHMfvyXI/SGPvD2K84q7RHf1aAu1DI4TI8punY9A/7it+8PZdW79kxlLDPe/sFgIZ291Fq1Wj7VP1gJ2PSqm+rhqBPSCuR33f0Xm38Ya2Rnb6ELn/1G0CPEJ8gnY9Jdv2RrH79Vzdv8eUfv1XlmI3hB0n1P5BQXbVnmrlHrb9/jpw+6Y77OP3B/yH6ryL+Jpv4kmD1g78uF+D3H6ri/6QvL2C8q/iKb+Iqo9S/7h/uAkvLf4gkgzYqJ/EXAFFmVV38VF4qjZk+ZBJFZEKyiynzIJYroxiVBzJ8yGLNm0HDRx91YYbeNzRfi75jKzuZOHoY2VDetv2jUHk6R7SFJdvDTd/qGf92b+6wniJxUUMbQY1pM56Z/5D8yhq7YY3QtPYflBWO8VP4qYNrT3goEcUjyBXGvvBS+wX/0j9Vj/ES8RDF6/bZmw90m7fc3RrPVs/iqHxEs6GLfEbZe/Uj0AH4BRTiioWdCXKmJ31hN46hZksyGJnjpeOoZemzIYmeOl46h5k2ZQTPGS8ZQ8yWZUS/HTqFKSDinCSSB06SSBBEkkgSSSSB0kkkCRJJKBgnCSSKZOkkgdMkkgSYpJIgSiKZJAkimSVCSSSQMkkkgSSSS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80" name="AutoShape 8" descr="data:image/jpeg;base64,/9j/4AAQSkZJRgABAQAAAQABAAD/2wCEAAkGBhQSERUUExMVFRUWGBUYFxgYFhcYGBgZGBUYFxoYGBcYHCYeGBojGxYVHy8gIycpLCwsFx4xNTAqNSYrLCkBCQoKDQwNFA8PFCkYFBgpKSkpKSkpKSkpKSkpKSkpKSkpKSkpKSkpKSkpKSkpKSkpKSkpKSkpKSkpKSkpKSkpKf/AABEIAMIBAwMBIgACEQEDEQH/xAAbAAACAwEBAQAAAAAAAAAAAAACAwABBAUGB//EADcQAAEDAwIFAQcEAQQCAwAAAAEAAhEDITESQQQiUWFxgQUTMkKRobHB0eHwFAYjUmKS8RVDov/EABcBAQEBAQAAAAAAAAAAAAAAAAABAgP/xAAYEQEBAQEBAAAAAAAAAAAAAAAAAREhEv/aAAwDAQACEQMRAD8A4DWo2NVsCMBdWlBqJjVGhMaEFtajY1VCJoRFsCeAksCcFEC1ifCEIp7ILDUYarsjaiBY1N0KBGAgFjbJgahBTUQAaUbBdWrCCw1U5qOFC1FCArDFcKDKCtKqEZCEoBhVCtRFAWpbgmSlvQKeFkr5Wt6yPyoodKfwlOXhKWngiQ4RM7R+VR6NnCCBZRaKLAGhWg+ZtRhKlECtKaAjaEvSjaoyYGpjEJRMQMYETW3QtPVNY26IHdNYFGtklEx2yAoRNpq2FG1RFtamNahTKeFRGsCL3dlaIBEC2mjZTVBqNiCBigYihQFBRagATwEGlFDCEhXhQlAsoHFG4paCiUlxTEpxUUFRyyucm1XSl6FGgSut7J4GoSHNYXA9Lx56Y3WHheFDnQ52kbn9u69bw3tyjQApsuBYne1+nlA0cJVFuT/yUWV/+rqQNmvj0/UqKj5wQiBQkqNVDQmtSwmMKqGRO6cAlNCY0qA2tTQMJQKZrCIjWwTum0ylmqAU1hG11A9EClh6L3kIyYETHJYqBGgbqRgrLqATWuVDnFW1KD1c9lA4FXKUFbXKhmtVKF5Va0FlLlESluegIlJeoXBLeVFW4rLVemPcs1YosTWiDkjWiaVFODVehCwow5FDoURkqIPOvVtSXPUD7LQ1NKaCsYceiIaoJx6IjcHIxUAyVlbTdG3dQEtMgEjpug2CqJKGRNhdKY/vm9hH63TdHMYg4nr6f3dRB6pE4AMG6rh6xnBF/CYHQb4GTkonUhMEZ+kbZQNm8gggG/XyFTi65F/7YIHVIkk5n6xuUTAJEbj6XiDdEFT4nldMRAxsALx/d1ZqkOgSQADN/vba31UazMyI7jxE9CqFKxhxEm94xfG0qASQQcg4kZbfochaKwe3TfVfmGbRsoauJuYn1mwk4Uc0hh0mCdx56Yg7qgjWOklpMTaxEGJuOn5UbVdE7HcSYMfZDTcQDJBHLNuso6TtVh5xkYnwiG065Im0Y/m6r3zsx5uOsYQNo406b2veYO24RhhEDlFz2ztfOEFniCMgZA+oRl5/T7Sl03SQY+1u1jkqjeLT1jPTZBbqhOFQq2V+5LROM9jOyW6sdIkCczJG8Xsgp1QJbqqMtbAMg9bpJoAmJI/Av13RQOrJFSomu4Swv+yW/gifhcDvuo0XIKNrldf2Y9gBMGcRnzjCzSRlBsa9ND1z2101ldBrLlFm96oqOLSpajp5Zjqd+qYK0NIAaSI8GTnCp1AgaiSSYHe/4RsIki98nO1hbCqmvBFtPi+CVbBMmYcIDpA2H2UFSbzyxHk32OSqeQIJI7xPgTGDMIL4jab38bJ5aZBJPKNVrz27qP8AljBBDpMeMobukDVIx0ERuPqohkcoda9xmP4smOE4E2wPpP7hLqPJImXCPUXgi1kNKn7twgwcknABtec3A6Ih0zIMCYkg3bsBp+bynEyHAuBGLGCI27TZJpVhYgXAmQ0n6HEXTTU3AG8HVa3W0z+EB+8LYIaHZsc974KK8zo2MARP8iO2yU9sywOEjA+L4gRe8gWK0UOIFm6piWuIyHdOoOcohbjDZgOBAj9R2TYMg3NvQdMRb9ksUjpJB1ARFx23jG8wtvB1dLpEEG2AIjfvP6IhPzOgxZpgjIFj9VBIAy0zkXIJ/aZ9EynTl/vBBJkA4jtb0QnUQCcnPpYjF0FaI+EgguiBA8m9s/lNZANz0xOeh7bpdSLEMEjYDNpgfj1TQWgNgg7i8mf6fsgqNIk5k2iMdAFbwJHw3O5zadkJrEumbTe8z09OvlVXfziWkREmLj+EDXQCQYAF7WFghAnmm0yIkXjfqlvLLaZvMTF+sHPzJoa0Et+UjvY2GR1QKrvIJmfJxHXz2UqjkzewF4OcY6SiPDucJMOtiSbDaEh1VpaDBvgbyLWGe3RAwOdMwIiJAjH65mU2nRGiZaZOcpbWEBsHTqNomDvLkPD09LiNQ+I8sQO9xvcKK63A+wzUDSdTWGbwDe/0H8Lv8LwrWho0t+EN5mC8Y1E32yud7E9oaI5idg3EWi2Z32XpqYbEgEawCRGQZ2x0Wa3HG9scEKzCGuN2tI0w6L3A6CwwvEcT7MJc5paRpPzC9yV9DdXBAw1zQObTaIBN+1guVxDKT3ky9ztBHu2sLnbmYvPbykq189rUWhxAtHTtdC7heUEOzta/3Wx2gEgGxbuIuDfOEh/DHQSwgmYi0DrEC60yV7t25b9VELq7GmHOaCMiDlRBl4KuBytgxq1bXFreqISXuA0idMzuImR3lSnTLmsBIJJgxYxvfbATq3CyXTZ2kNDxIjcQtK002gMggH8W38pVEz8JvOfJkiFHkgAMiBkuBIPmN5lU1tvdsIBaWzBjufJhAbGNc6NUi+TLSfG0SjNOWhzeWTzdDG0tM7IBUGuzQWkAgmG3mI7mVoNS0ulsiHCJ0z338oiVWudgRF3E7N69kJBjOoNBn5pBvYjOEdKq4EMIsQcG2kGI8lM4nS0jSQI+ICJPYjpBlRFMrshhY6JMQLgz2nAKZra1xaQbWMCx1YucTM+qt1NupwYSJiY228A2SaL3NIBDyDy3BEwDmb4H3RGhrTBIIJB0uc42idRvYCxgGEx4IbMA9G2zgX3mcLMaro1NGkA3aQBq2Nv/AGjo1mt1aTAEQNXzG5Lh1zF9kDqBaeQNIi8REx+k4Ray3EvgWBMRfA+6QOJIcS0gEFstJJPc9EbntLtVxaNX/UyJvtNvIRDGsnmEi1wS4QImZBjbKMVAxukG4yBtOJImxsh92dExsQBqM4i8iCCqombEtm5LbYGkANtJEygaWxkzAkRfbYxOeqrLSROogwDmJkWsI/pTWScCR6C1u/47oDQBgiJ853jvhALCHM5rmILpxYHa0mAm6YgGbQJO4MzeL/uqotknUDBEC8gGZ3i31QcQ7m+SLTGSBGHWvdEMFQPF7Nv8sHO3qIWfiXh0gagQPqSMAyDPhN4OnDzoaTE2JPzHebA/VA679L20y6SdIFx48CL2RRu4lo06CQYGppGbCLx8SvU5rhqp8pBg2kfT0Ve7AcXaoAFmlpBacBL130Go15A75i/g9ggJnDkHmjTBgxcdkDm2YbEybgxkZ/K0se1jQ1ziXwLHJExMbJHvA4uaAJA+XefxdA2mJc0egE5ONl6f2L7SqOJp25TyXMDAO+9xdeY92WnVYQLz2337r0nBcU6s3SOQEtvNo0yRfuB/5LNajrv94zWHsZoJkOFnHa49Vj4ngqbnFzahaS0EOu0uFrFwOL/ytHvXNp0mGm5xJ+UizvU3Bn+yk8NxwDnzSMEEy7n1N+EwLn4gbQstPJf6g9mmmS5zS0fKG8zTkSDhcJ3DGxdIwQQQBHjovcVODJYafvWnUDEajAMwIMQb29F5J7mEaYLhBIJtqg7LQyu4Nm77+P4VJgqONxcGDsM9lFUcChwcC3K++Cdzi+B4W9hIkOt3BlQcNq5t8+kYCL3cCzYJN95tgrSr4AhlMiY5iGziM+uVdHhJh+DJN8gHb+9Sg9zBLcA4i42mRtcptOQACXWIk99jpHy5QVWp6nyDN5OoGYAMEDGYwl+zqgAcMmLS4m52Mq69VwxGs33uIx28quJe6Glwc0gyLgjreMojZ7rQWkBp+W0A4Jhvbsrp0ZJqMMHABBkxnVO8lShw4e01LSTqA2x1/uUHBu1Q5wi8SJA3tO4ucoi6j5kaTqc7SDcE2P27+q0VarmwL2AtkuOCJ7QmPb7syJfOZuWjsEFUHWCW6mNJIPTz3zKiBPEgWc4xdzIvi5EjrG6azgZpHUA3U4OMH1yN790HDhjgWuYGgtm0G0w0AjaAEtnDAkva4mJDOY6SexM2t+URp41jNEaA4EGx28n7qqLWFgGGxGYAjFs7fZWzhwSCS4kwHPBEA7W2v23RioWksqAFztQZNpbtzNvPX8IGs+EBzgYiS0cvQ91VCnLXOMN0kkWuRMCY62KtracMa5rpJ0mJ5eSYJPaEVVkAjRED4gWzHyzPr9ECSwkahUdzGCA2BOLCJAkJjHM1tnVIJuROG5BjpOOiXX92Gai51yA/mwCP/wA3jHVPpVmtcIkAjf8A6xNz6fdUKdXkGXAtmNMAzImTH6IuUgaBsOuI2A2xdMpuFRz9MRIFrOHc7f8ApMoOmXPhwaIaNyfmyojMTLZ3i7gbzi+9u6JtI6rOAdqBPQgt3Ixm3hLqcOC8v0NaARebwBc+Zsm8c5kNqmmXxY/XcHMfugHiajwBGk6fivfqDG/8qPpOcfeEta4CDuIzOxKKtTGoHTDXAc0Dlg46wZ/KpnDH3geGhwIg3AIsRJ6oK4kuJB0gzJmwjSPhnJk/qs4qEw7TpEDS63MT8sDNvytFXQRzG7d5uzrZBW4JxILKgIAI07AnDonYSirps1tj3Z0wZuW3zv4XQ9i1n1XtYdIgRY/GQfhkbrEGOB5iY08w2J7HrZa/ZHERWaXNLW6pce/oe2VLFj1XtKg5zW+7puZpHNIi8gCYPNESlPrDU0CsDcgu0kFo/wCxiJkkrXwjn1SQ4ucxwjTqgutBOppiJnvfZZOJ4cNphk6WU6jhLmnSIEDUb2uRO9isto72SxsvbVa55HxySWun4gNguD7a/wBOl/ENax4LXAHU4QBnVBb4WrhPagp8TJZyPbcQHAX5oBx4XW9rVuHDWNsWOmdi0ETDANzf6IPn9WgZMYGOb+FFurA6jBtNpF42mN4UWsHmKlYsdAadIvPT9goymdYeHkgxyRjqZ3VmnEB5EEO1ESPFp8om6zysDeXOouB7A28FbBcVRPkOOwgxkz2TKVYB+gxMAx2OI7IDRL9IceYG8O0x+4S/d0TUbTIcHtw/GPl1b5uFEaqwBqODm6dTWQ7N7g+DYIGu5omxMxEgm8X2EJtVrXAQSDM2H/Ha/wAMmMJrXhzswTfUALdpjrsgKnB1Olx/6nAt9li4SpDYbOm4EyCQTBnuOq0U6QaBBkfNkkyIk9NsI20mki4OkQOxOTKIRwXsh7tTxVcx126TzNLA63cdfVaeCpvMAElgaL9doN7+UulwkFw0loINtUsfPzdienhaG1nPawUzokHlLZMAbXt4PVEObqLoAgCWuFgexnpvbqsoeadQMEmbg6haTcH6KM4UuEHW4jLmy0m0XAMei1/4dhDYLYu74jG5O+6gXX4Q3AltwSJsRM7YxM+VXHU6mkSYMwCACQ13mJNh9Vp0Nc8yb4JnDmm4Hoh4zjdUtY9rdI/+wGSBeWnpbMHBREp09NIAlzuWXB0nVA+oPhHw3ENqaS3S1umb23ED0g/VQ8YdPM0nVGkgSOYC56b/AER06JYQOW4lzotp6TguVCHtvVETzSBfYCBB8Wjsox3+3gtLQ4kZmL8wi8dk6q4Pc0glrsQCLi943/RZv9xpdzFuMwdQjmIPy43+iI08JxILQRBJAPKIBgbuAjdVwgBLzBu6Y0kbAz1FxKVQfTdTaabvhNv+JBOHACR9lp4R4q6+Ww5XDoRm4goF8VRZWkFpiWmQe8lxaD23R/8Axw06tbi1oMN+Vwz5mx3QtoMpPdcNa6DE7gX87JbXPOtpNjqDQBBbeWwdyQgLhi1zg9rzcHQDduOouf0SA97CHXcHQCxrYIdjVfZbW0tAZpAwYaLEffGVdOuBrkzBIg/SDbHdBh4fg2a3vrOgvcS2YiIsL2sp/lhsOZ7sMcRe49bZBstDmhhY0hpESIk7XyMXshNMvpuLCDc6RAgXxboUBUH++bDrasELQ+k1r2guEkTF8A5Walp0agQC0Ge3WUypxDKjeWHPF2nNj4wivQ1uOjQdUUWCHQACSb7f2ybwHEuqH3dWXU3gtDQ4iZvz9LE38Lg/6X9oNLnNqN1iY0u6tMh0G2QuvTr0a1RjzTcXMY7WxstAAw7ljvM9FjG4f7d9mM0htMPpP5LE8r9ABLdWAY330pLaAaxjqf8AuS7lJBGlwGJN7zHTC6/sttFs1GVPeAyYfJgEfC1xtC5fH8fSZTJbFItdqG4JJk9/RSxQ1eEo1XOe/h6jXknUAHASCRI8xPqouZT/ANWVyLOZG0yTHeyi1qPFtqh2xMQOUGHXib7D906nX92IIJJMSJy42ss3DOeXxcAX7A+d1rr0zp5CS60zJMYJHe8rorPSp6OZrXT8wG2ZMHN1prVaZ0vkdJibmO1pslNDjUDgXFpABEb9T6LVWfScQ1wknYD8xZQZn0C0uM65BLmwBA6CN4Tmu0s1WgjAyLztvFpVDgocCA7T0uPrOFnZwLS9xY3lI+Gd97HAUZbqlZ2q7XcwFgZGN42UfwDQ3Wx2kAgncESBbpdKoOBLQHy7mAkDAvpI6Y+iYeH0Me5ognYjkAGIGBcYQXxr7tEuDBfY2AkkDp6I3VyTR5iCNTo3e0QLk4+Uwo57TTBc3Q8t0tk43tNoGVX+G+W63B7YMS0NI8xmR4RG9ldheNI5r6xdpuBBI3xZZKdOqXPD3iSbO0xBGABOP1lBSqM5hBlsAG+oXtfplaoLAAMAzN5Pk3tdEK4epAAbMNOl9okix+8n9U3i+BZaDzOgm9yAcHqNr9UwVIPNDmuOBcBw7+it9AOhxguabEuIIByJG2LIM7nmW02usDJHa8H6wuhxFMhrabTJiQDjlIJk7ZgLkHgGirrZIcbOMm98fdbH8I8BxLpBAsRJEdL2RKbwvD3kxqaTYgEi9odnE+ZTRU1VXHmtEG2noYn+5R02BzZIaXASCDBMYGMSsQruYOYATmDMdQZVBUBs7lc5xBAkX9JwCEAD6RL/AHjS1xAc0A279ZtGE7h6ILg/BGAXW86epwhocNDnQAQ6ddye4jcfwiFcXSLqjWim4N0DnEQ12o7G3RaKFBzBr1OdJu0NBMbGReBj1S2cEQ6C7UIganfDvaBnHiEdCpDDp1BwzPUTcDoUUNV7aY5aTnDIJI5ZO7iZAWWlSe150uBBMuLrEgiRDov0W6k4hwJsIIN5k2xvidlOEpjWeUEESJtAsII2ygw16LywhjG6dQ0w6Y/5T2N/qirMcxrWtLWyQS0iCBMnSGmOq0u4aJYGlrCIgGR5/O6znmfpc8GmGwBEuJ8fqgdUe1zSGhus4mL9z1Q0afupDNMuvcfbPnCV/wDHNFS9OQRMl1mnoNyIug4Wk01HTIIjOPRRWz2bxLS93vA6RJmC0jpBK73D8C9kvpVQ8Ofp0ggF7RJLWk2ba3qvN1eKLmzs0gk9gbzImEzgvbBNYhpjS2W9DJzfwpY1K9Rw3sau9gLAGNY4uZTcbkOkEE7X3WXhaTqjnCrTYKcAObUaTDhJlrh26Lo+ya9Wrya3EEHVB26yTa5VwA0NNU+81GbQJByWj4bGIPRZaeboex6JaC+mdV/nje2/SFFu4/2GTUcWUy9pMhzX2M3MX6yopi8eF4Oq4tII0zIvnogrVHMDgNUWuBMTv6JtDiAWktvHftO/osfDVy9jnO1arNs6wOMfquyOlw1SGjS4k7zEnqELQ5tTWH62xiANO/W8j8BLo1BTa0TOm5kCTa0Ab4ytNKmTqOvLdQaABnqN9lEXX9rNLmsAkkaswLRv6oeC49tSq5oaGkAcwIdPnxCSHu0MjSZcMGCQRm9jtPZVw9MsrHkDWwNGkAA9kDq/BNfYabOdB3Jm4jYzK3cVVkNaRY5ET0iVgc1nvSNMEkPncyb36Sn8LxhBcACXScmBGyIeDfEtA1DBINwbeP1WKsAarXB7vl5XF0af+MbjdODn2gBroOwIdPYH1Tmy7Dg0gEQN4PQ4RCeJ4JwJdTfYkQ3TNt4Mp1JghukhpEGxmbWkFFRpAai0uk3LbAAdR0MpfC8NBDS0GSTkH1JN1Bsq8wGnTLu+q++9vRA/gtLmw90kOkud8It8Ix9cQkUqYFXleYAgNtDepjP1WhtIMqBzgCYs6+JwdshVBNANETLnCWtJtPeAdwmPeCA34QIOxmdj9Ck8NUBYSGfNyzAyYx02Ua4gutGkiR6ZF8XRB+9PM2AaemztVx1EROe6MOpOEt1EmBDRM9JEJTywksqAc4LoNxcx9cIRxLGOay4I+EyIAA3B3hA7/Gb8WidO3joNijp1NB0kvfNrTOZg9UIrczoMgkEbHABthFWplz28zmxvYE9R3CAa5AdqirA2ABzbyRf0WijW0gydXQ7ntO5AQ1IayNUy7TcAQTjH9sl8UwCLkuAMCwn0CIF3DyS5ryJOLERF49fKrhGaGGXTJcNzmwE9kPs/jgHiJgzI27+FprWcSDLXbdDv6IpTWBgHSwO0d1ne+agaAWkAmYJBnoVdWmHANe0HVlwOfXK0VqjWBoh2kWgTA6SgH34MAuGoEAZiw6HfKCrUcCS4Ah0gOEQMwD2Sq9fUC2YHUiSO3co3VHFpGqOg03RWao14aQ1w1HqIgHMdU+hwr9Dy1lWoGATpbF4iepBQNfUL2wDA6/hbG+0pa9mqOvaLhRTeAoFrw2XglkkAaGi9/igxP4KDjWU3upVKdao8kzUIMgHUJuBe1gLr0n+j+NbVpvDhqFIk6nHBOwB26+V1m8Hw1d7mw3kg2aWNHq0jVe6w28s+oZxPeP5UXrX+w7/A49xUEfcSohj4X76pTcNUaQRfEjYZNtl1qlBjwHEAbg/b1WIavdguDXdRGfEoajxUp6abwy4nNgCDYHfsuo10aRM5ABtYC36hCwj3haRJgCbxHTolHjnNdoAl0TMw2MXyQupQcbCpF48T0UCW0GBzYIMm07CSTBzElIbxBFUh0tESAceZWmpwkOlgbMHSe24t6I6bGuaC9gBE2mc990Qn35kPmWGIt1/MrTUZcw0jtBE+ISaxAbyzAjvhbeFrwLnyiM9PUGCHA6f+VpkoKVJ3vSSQNXUiPNk+rzHq123jr6omez5tbtBIKIdxTCwCYM2PiOm4wpwVJpdMXgXbaY2jZUOHuJAOkRck/kmVKPAt1GJvsCR32wiHv4Zr3F4dBHLteOv92Q0TY3n/ALR9oOPCNwdpsYB2O6NtSSBFvIyqAAAN/r0tlVUpkzpMuNx3+mMLbpkLPXomRFr5SoyVqDDpe5saIALbwTt49FrHNYiWkbxZU3gwXfMPUlp/YqMZpcYIAg2M/W5KYEPcKd2iwPMN/SVt/wAqlALnNDe9o+twUwAAWkgiet0hvCBxLos7JHhXEL4ugYDstkGOnQj6oa3CB5DwS13XaMG3cKP4AEiQ6BsHRPmcplLhmsLnAOi1iZjx0CYE8NTLXF0X6zNp6YHX1Wx9Ob2I6QmtFio1keEwYjVAOMYtvhXWqkgw2bW77XWirSjCAiw/QKYrOaRg/g3APhUxpDibEwB/QidXeHBpby35u/hRotY3G6YEVDVLiRAFo8bk90ulw41EOYHasuj8+FvJJFwJ7f2yS4ATB8pYsbvY3syo2n7ujpdM69RjN5HW4S6dPiqTnOEuAgOpiZM7Wnsk0672iWui2f0MXXrvZHtkcRTGqadUQZb80EAzBElc63HR4GrUqU2vPuxqAMOcdQ7GLAqLrMoNIuATuYyqWVfA2VAbHY2n4dldbg2OaYEOO4+1ln/wy6AdMbg9rjzC0uqBoAXcIFBzRzNLoMgiLfXZa2Pe4czeQ7z0+6dw4Dhfe2UoUgQACeU9T90Rq4d1yMR269SmU3EEkweiqhSAvurqGRYfwoi2GQSdz0TatIAgxOZVUqYiy0kAC6qVkfxF+UbRiB/K08M/6/r0SyBOQmcK2ZRDKgsVXD3/AHR1BZIotEhBri4n+90FCm4agSDE7dcJrXz5UjO33EIgqBt/bbIqoSaJ/ZPqBAPDu+qOpT1eVmpVIdBWlt/RVDLHsgDADb+FcnZARpHVBbiqqU5vb9/RHlKmLoDY0D+/dG84VAhA8E9EE1SOqD3V85QkaT2TkAlk2z5Qf4wAt1QvqEIDxDtgD6wUDQwRKqpR6KNeY/RUeJ7eeqKpvD2uU2i73bg5piDKT/kpLuJJsmD6Hwvtek5gcX3IvePsovnPvFaxjfpw2FYOLUUVrUaPZzjBvsPyuiAoorEptFJnncFFEqNPCGx8/om1Tb+9CqURKRwZx5W7g8nyookKOokuNj6KKJUamfqhqG49VFFUNd+36JpwrUVGatkJ/wDx/uyiiiI34h/dirfhRRUWUFU/31UUQC3dEzKiiIvb1S2ZUUUVKwWQ5/vRRRFaGHCF2VFFQsLI3J/u6iigJWooq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82" name="Picture 10" descr="https://encrypted-tbn2.gstatic.com/images?q=tbn:ANd9GcSrCG9V6DjoTtuWjBXXPtNSUlmN0wiQIj9vH-lTzOEjKI8okIdg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140968"/>
            <a:ext cx="3240360" cy="2688613"/>
          </a:xfrm>
          <a:prstGeom prst="rect">
            <a:avLst/>
          </a:prstGeom>
          <a:noFill/>
        </p:spPr>
      </p:pic>
      <p:pic>
        <p:nvPicPr>
          <p:cNvPr id="3084" name="Picture 12" descr="https://encrypted-tbn0.gstatic.com/images?q=tbn:ANd9GcQ2kCRgI4cEv2kP3jGzDiIQCChaGhLJ-R8_uPFc5Rfy1UejqgTLi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708920"/>
            <a:ext cx="2791197" cy="2791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Kamış: </a:t>
            </a:r>
            <a:r>
              <a:rPr lang="tr-TR" dirty="0"/>
              <a:t> bitki </a:t>
            </a:r>
            <a:r>
              <a:rPr lang="tr-TR" dirty="0" smtClean="0"/>
              <a:t>ismidir . </a:t>
            </a:r>
            <a:r>
              <a:rPr lang="tr-TR" dirty="0"/>
              <a:t>Buğdaygillerden, sulak, nemli yerlerde yetişen, boğumlu, sert gövdesi olan </a:t>
            </a:r>
            <a:r>
              <a:rPr lang="tr-TR" dirty="0" smtClean="0"/>
              <a:t>bitkiler.</a:t>
            </a:r>
            <a:endParaRPr lang="tr-TR" dirty="0"/>
          </a:p>
        </p:txBody>
      </p:sp>
      <p:sp>
        <p:nvSpPr>
          <p:cNvPr id="2050" name="AutoShape 2" descr="data:image/jpeg;base64,/9j/4AAQSkZJRgABAQAAAQABAAD/2wCEAAkGBhQSERUUExQWFRUWGRwYGBcYGBgdHBsfHRwYHB4YHB4aHCYfHBkkHR4dIC8gIycpLC0sGh8xNTAqNSYrLCkBCQoKDgwOGg8PGiwkHyQsLCwsKiwsKSwpKSwpLCwsKSwsLCwpLCwsLCwsLSwsKSksLCwsLCksLCwsLCwsKSksLP/AABEIALMA7wMBIgACEQEDEQH/xAAcAAACAwEBAQEAAAAAAAAAAAAFBgMEBwIAAQj/xABFEAACAQIDBAcECAQGAgEFAQABAhEAAwQSIQUGMUETIlFhcYGRBzKhsRRCUmJygsHRIzOSshUkouHw8UPCUzQ1c5OzJf/EABkBAAMBAQEAAAAAAAAAAAAAAAECAwQABf/EACwRAAICAQMDBAAFBQAAAAAAAAABAhEhAxIxIkFRMmFxgQRCkbHwE0OhweH/2gAMAwEAAhEDEQA/AG3efZod7JJKgkWyw4jM9sg+XGrgvl7NsPpct31tP+I5rZYdxDBh413cxCX8Paujg2RhzhjrHiGEVX3hTo3uXBOS6oDR9W4oDWm8yMvpScF2Z3jsPlbxAI+R+INQqKJ7Ysj+Gw+srT4h2FD4rLLkdcElsVKoqO3UgNSYx2RXw1y1yKja9SnHZNck1Tu4js41N0lcczo1VxL8hxNeuYoAxQ9nzOzT7o08Tp8taL4Asle8C93X3QI8QO/sJ1PdFcYjEDSBxEx+/ieXdX1WzaDST8uPpRPdHZBxGLQ6dH0iKZ+yssx14yFNKhjS9k7Ft4TZjpb0uuFVmMSblwIGg9gnh3UvXEzYjpcua2gW4A31kQi3bE8yzAQI50wb241lsW7aDrXHJHiZ4DtgxS/fJuYxbFtgEt5SxPuhbAEEnuIZvGsrlulktFUrJ96LLYdVw6Mv8UBsoEkZef4SSYHhQjYGxjcdVRZAYKbpjiddddeE+VR3toNiHuXnIBAClgI9O4KBTVsH/LYZbjJl6NTcJ0964It8/q2xRtI75CFnY1u/jgo/lYO2uo4s2pkx5nypT3mxS5gqFiqgsc323k/KPQU47NwD4fBm8zHM83ritGXgIThPCB50GtbKW9s4tKB718DMYAAUnnyhZ8dKNbnQIuijgdjribxt5iodlVmGhCKAAon6zEHyE1Z353dw4ZFhkILSyySURFEEsYBzMOEVd3f2Xnv2yJZbT5oH1iBAcnmoER3VF7Qgz4pLS8X6oHbmKknw0+FdHEbOlmVexztvDg/Q1JJBt2tBynIs9mpmiu6WHK4rFX2BOdmRT91W49wJEeVVNvsFxFvst27MHlGfj3Rxo7sjGZrLuo0uOVtj7SqABHixJnvpYettAn6ELG/RV7t3NM2rJCgc2KTPkzJ6mkrcjDZUxLxrC2Q0a5nOoHkDTjvHcDtea4oAZbqqRJBdIIJIjQEAcOK1HuXs5XFu2ZgXi7eMKfMQY7iabdhryNtwn4Ae0cett3bgVtBVGojMuunPqSNe2je1dkqmz8GAArXEDMYguz6gn8IYmq+9u7Be7DP179zOw0hLcnU82cgaAUU31sG5jLeHRoCWlVRyE6E/0wKZx2xkC7lEULKuLtjrdVzmVY1UQQNRxMAGgu89wW8UjKM3EhSR9kqB4xJpoW6G2hP1LQKqOXVXlShvRjka4AB7s9kSSOPlNV0hZmh+zfH9LYvYYnVYup5FSR/UP9RpwvYpMRg7jgSr22Md6huHmKyHc3bH0fFWrn1ZCt+E6H04+VaHhtlYkWXW3cXoi1wKI1Chrug8ZivTl5MsfAqbSxRYWwRDDMT35ssH9fOh2cimPeDD57Ni8BBCJabvIzj1lKXbik847PSsur6mUidWn1Irt3qspIbXs0r65qI58vXYqxhNnNN7pBpatO5EwQ3VVR6tw7qo7OTpcTaSdC6z4Agn4A0ZtZ3t3wWXpcbcVbfHROkeWOnDOB5VOcqGirF/pDlB1iC0j5fpXP8AiUGDR7Y2xIuKXh7VtTdPYy2yYnua5C98GlbE40vcZm4kknlqx7OWlCMr4DKOKPX7+p5mQI7T2fr5VzeBVAvG4xJZuQnQei8u+vYC1muA8uI8+LHwUH4VzdxIuMz8iTl15DQfpT2Klg6sQltiDqeqAeIH1j6fOnL2SWixvueC5UGnNgwJHgub+qkvoc5yyVEkE6cBrI7+Fab7OMF0GzgzDrX7rEcuqepP9KO3mKTUdRbOR83n2plxiHT+DbLjnDsCR55iPSlmw4XDu89e8dJ4hF4/1NpHca72nig96850DMRPr613ZtBjcyrMABZ+qBwjl3/91kTNCWKIsFgpCWj9c5n/AA8/hp51oa7Pztbw7jqD+Pf+GW34cFj7tBt3sGA7YhwMiLmPgPcXuLET5U3bu2jkNy5o92brfdX6o+Z8qqlbySm6AW/+IFpBbDGH6zrP1VmAPFj8Kg2GA2zOsSqi4yuQBIDRMT900sb27WF/Ekg6E+iLIHrxpt2Ns57eznnV3Zb2QjgDlCqe9gJ86C6m2M1UUgvuhhbdoXSuZAxRUFxgSBlEAdggjTlVfbTOcWi2wpdmYAsAYGWCeEga9tSHDtZw+Ht3Y6a7fUuy9rPmbKewDTwohdtIuKL65ltMe4A8/HQetVne1R8EE0m2JW9qkXcoOdltqrAeCx+ppi3dxoiwhZS1u3da4vEoQwAXxA0oHvDilXGsWAbRdZiMqgye3Sotg3T0OMvnjkcA99w1KD6nRacbii1iNmjEWcCsGLl5i34S5dvUD0Jpk2JsW1actbDaMy9bSO0ieXACqGz2/hYbWOjvhZGmmU+oMxQ/Gb5hFxFsKRcZmVGA97VhLdhA4eFVjXJN7nhFAMcZtMZQff1PZaUrHkYP9YrrFIcTtPEZDB/lqfCB84oRuntno8W7kEzbAkEAqFyyBPaBRvZLoMfZFvjkZ7p7Swa4R5SgpN2No/D+Ab/hlq1fZbTlxZQi67ESXfQ5VUSANde3wNZtfTNiW6ufjpr+1aBidthbd1FA1d3uPElpZgJ7o4DlSDhLym9cYkgcIHE68p0HDnWmPkVnWGfhW47g44X8Eo5p/Dbxj9iKwjDPpWoeyXa+W5csHg4Dr4rxHofhXoLKM3DLVy1m2ZdDe9augf6if/Y0qMtadtzZgXCYvKPeGc+Rkn0rMpms2q8lIkN2fhVTEXNKIXk0qniLIiPjURybcqPpgcnS2juO8wVUep+FHNuYZ3xQt2uq9q2jF5jQSsDvLMPU1R3RwC5ix0zOiKe8df8AQD81FcDjR/mcU5B65Yfhs6Wx53GH9IrJqPrLQXSVsfjkSzfRDLK6YcackWdDzlyT+UVn+0LPWWDJdjOmvZNHdpXDbt201DgdI/47kET4CB5V93L2O+JxSMqEqhy5ysqOBMdj6zPKRTwW3JzyGLGy/oWGe5cQG4oK+9IVnEBIiCyqDPeaWsVsro7Zul1GUKgQTJJBM+HGn3fG7b6llNFTrnnLNGpnX3Zis9221y7cRMuZp6R1HadAD6UunPdINYLmE2E7REMXKqqrqSxIEd2mvrWmbUurYtGysgYWzlB095lCA+mc+tAtxcAUvW0a0bbT0pMkcAQqQQD73frHCpd5MRmS4eV6/CxzS3Kz3ycx8qGs7SEhF3lC3ikyqCecnxiJPrpTBjMOuFwiIyDprqh3uHUgs2ijsAAnvNC9gWTicXZQiUBWQPsKTHHh9ZqKb3Y4NjOtwT+I3PXgi+gpIrGSknkMbKwbXejtLAtqQ96eBHBV8lE1f3r210eEJ4G9MdyDQad4jzJqnu2HFlQx6+Jcg9yj3z3fZ8qBb17WN++2UTbtmFHIx7o8J18qMsKgRW6WeAdu1skX75N2Qqjpbx7FGoTxOg9a0rCDNhblxgQ12bgB5KCMgA5QsUmHC5LNrCp/NxTBrp7A0QvhHzNaD0ZZL2kAAovgP3mPKng0T1O1lLaF4XNoYe3ythnIPMxpHoDXWMcC5iCAZCBZ11zmAB5gnzoVZUfTLNxn61zULH1Yy6n5d5NG8YwEqOAeyPVs360XLerF27Wl/ORK3jw4fHC2BJaMx5ATLT+UCpcCSuz+A/jXlA4cNCR4cai2ptFWxTuvKyzKe3qskR4mrG27gs2cIoIMAv3Sx0/Woxwi8uUmNW8N2MOlzkjW3010BE/CazLGWAbtw5oUOYE8iZkTroPnWl7wW8uzypBOW2gI56ZQf1rPt6VH0IYgAg33cqp5LMDzq04vd+hPSfSCth38xuMQJS2F9T8TGnfpRXcq6c2LvySbVmJPEltfkvCjW0sLbtbIRiBK2ragxrOjsfGTFBNjA2tkXXMTiL2QHtCxPloaPcCdr7PuUthQ7jXJlkCNBKj4Ad9ZpfSEfTi+unw+NarathcBb5SpPERqWrPMI+csoEkuTA1J07PWqxdIZrIMwbaUybs7S6C/au/YYE+HMeYkUoYTERRzB3K3p0ZD9D7YQPhboGoa00Rz6pINY2jVpm5G0enwCqTLIDabwg5T/SRWZgVDW5KRR0zVTvGrJqg9+aimMyy4uJY6RGiNfAngfGB8auWsQj9FagLbJUXFB1ZbKl3JPa7k+lDWQ3jAYAL1isxOUcI5nh8agMiSJAy5CSOZ1uHhoJgTUHkqmVttbSNzMx1Z2LHxYwPhyrWNzdhDCYBBc6ty5q3LIrSzeBCBjPcOwUlez3YP0nHLccA27A6RgRoWOiL5QWj7taFvFjwxdDoIyE9gID3D5Wgq+LmjKW2IjuUqE3beJW5fOYQYNxu7MJA8FTKI7qGbiYLp8SLhHvtpPCBqJ9PjUG3saTacnRr7x5GZ8gJHpTluNswW7RuEaKuQDxEt5x1fMVnhxu8mmfSg/tfHBMPeuagRIbmD9Tjw0Kt+Y86zzeLaORlTlZtBT+JhLR5kir29WJdrkFh1rvWQHQQqs3kNF74pMxd7pHCk6MSzH7o/XT40VDcySe1DfuPjBYD3mWWyFvAcvRQahZ2xN6YGZ2DsO86W08BxPcs0LxGGhVct0Z1lcs6DnxmTIFewVu9byleqzsAAOJJEc+EDSeVaIwis2JKTbGm3de3buPbklj9HsTJJP/kYfr51BsTZys3XP8O3LsftdpmNczdX+qqV7a2JsW1BtqVyNbtsDqonrsIM5m+0QNJjjUg3oR7YWChLTEGAAMttR2gDU9pJrNNNcZNEWmMG7qdJjDiLhAVJIkcI6oHq3+mnV1V7bAcIiJ0kjNPqaWdz8GTat3IPRuS8/dSQvfqet5004ezDN3hfgD+kVTR3RVMz67TlaErbAZUwzoYcWgJHEaxp361NidqstnU/xhdTNOkmIHLuHpV7/Dgb2BLctSOXVViDHjHpQ/CWxdx7iZVH6TxItlfgWnyqajS+yl3+gsYu0enZSwLtAMAxEyWkwIJ4Cje82H6TGWLA91CisfuouZj2AATxotew2e7hFgZyoLnnlzlgPw+8aB37LYjH3sjlYMcfeFxwhXulZorGDnLc79hu3pxn+Xuc1a2NezNMfEfEUq762lGFwigdXKCB3aEf88abt6wFw96OIRQBGnERSV7Q8WxZUgZrYVQBwJK/vp51WeG7JaeaDmCj6HhxcAbJae+Q3aJyT2jUfClbehzY2dglIgZHutw4nWI/Mab9u4cLZu2x9SxZsDxdo/QUi+1vEzdSwp9wIkdgAJJ/t9KMXmgROMUpTZdot7wtgn80t6ySPKge43RI5uXSwCDNCGCc2Zf9/Oi++T5cKEH1VVdfADTv0pVv3MmHtog67lmY8DEjKPCFn81X5WBnyLWEbjR3Z9zQDypettBotgLuvjBrXPGTKjW/ZVjovXLc6MgaO9SP0Yil7HLlvXF7HYd2hNS+zfFxjrY+0GX/AEk/MVX3ovRjcQOy41ZdR3ReCOc+lUsFbLPABJnQDt5Cvpv6eNd7BxfRXFukGJ0McjInyPyqMsIpVg/EjKxzjjxkaiNT+gqB7+TgSJ8fE84PZFFNu30u3yVMrlEwOZ67fEgelDMNh+muqp90HreA1b1OnlXRysgHf2db1YazaZXZhcLG5cMdWOAAjicoI8SKt7Y2gWsyCC905dDpLkXLmo48ba/kNCMVgU6EJ0I6S44CEAZggiSI5k5V17KW9oYO5hndrbyLUBp4ZjIZRyPiIqLrUdJloquonxm0EOLAJGW0oAnhOhPhyHrWxbKVbGCNwEFUTNoQQWPWMx94qPyVk26W7wvXrYujV2B0PHi3hGka9tOu9l1cNaGCsmQBnusYklzJmBA018xT1FYXYnqOxIxG02N25cMSUI7hmgKB5CqWyLWa8WjqrHhAiB5tp4TUOIucW+0S3kBA/WjgwJw9gIykOYLdskSo/Kp4d9HCyBIvbQwquVytmRodu2J0U97MCxHYRUuzdnHFX5k5Lc6z2e+/6DtJNU8UclvIsAkhR3aRHkP1oxhcWuGwJUNHSCWPMW1/9jJb8wpG6WR0reAbjcSL13KD1TxEcLa8u4sdPCKs4u+QOqNSRbUfeaBp3KNBQ3ZuYIbkQzddp79EQeGlFdhFX2jZVjKYcG6/ew1/uI9Kio3JIs3tjZqmCwS20S0NFRVQAfdgk+sVxsnH9KbuvuuV8tCP1qTaN/orNy6fqof3NANxmILoQZyi45+85JjxitcnUkvNmCMbi5Be3ZAZW+zbOvrNJO7duXfEs0HM9tFABmSAWOojs59tO+LsyZnQ2mEeOUTS/sdFNlDABbEsB/8Atgx3QKyzWaRbTdot4a3ONY/VsWvjBgehNCt2dnM103zMG68qOYtoANOfXJ07u+rOIxsHFtooDBc2uoiSPh8aK4EC3k6wgW3ueJY5pA7Ij1FNCpY9/wDf/Ayx+3+CLaeJW5cdYP8AMtJrwJ1OnZSXv3fjGngYdD6AGPCmjdW5nQsTqcQCZ7cik/GkjfO7mxr/AI/WIFc3uyNGNPb4Gk7aGJxdq3bJKXLvTOSsaW1GVfVZ8xSRtVFxO12BPV6QlvBNSPPKP6jThupgkQNiGkHJcy9mRcgJ82nyWsz2BiGubStmffvan7pnN8PnVtNOhMdhh9pUBAJEkjSljD4uM+IaDBCICJkniRPYNPCi/tCu58QqjhoAOHYJM8+c99Dtn7PNxggWF17Y0+BPyqvETuWJmWreEuQRrUYsSR318ZSDHZxrc8mSjQNy2y4zDMPtgHzkV1v6uXaGIHawb1UGhe6WNi9YbsuIfRhTB7TrWXHEwZZEIjnAK8PLlWKeGaIi7Zk6DidBRnem2gFm0jgqlpZKkcZbNqOZM1R3XwnT4lLZkcWMcQAPnMDzr5vlu8uHKKLrEhIJgAHrHWB26+lTtbkrK102CLd0AEidPUnjHy9KObCwDpZN0oW6QwDHEKYOvexjxIpd2dhbj3EtyMrsJPYJ1Y+A18q1DF73oqMtlALdmBbU/ZXRfMuQT+Gu1W4rAsFkB2cexY3G6ow9vT8QPLvLkHyoDiZbInAsc7+HH9qt4hYtWwW1uyzD7qnQnxaaq4S1LG5mkHQcRHjUoqsstfYZNg44WusgGaIU9nAfuKo7bx7MbjvqzsWJ7YBHpw9BVnCYYOyW7UszECBw0HbQjboMlDxVghPfqWropck5HOw7Ki/bZxmS3ldx25SGjzMCtIt5MRiDcMFbYyrPutffrFu8IuvhFZ/s+weiJ+s5LeQPVHiTHpRj/Ejbw/QrE9a3J+0xl38AIXwFDUvsckVVwqviNP5YJgniVB1PixgetV9rYnpXFse7MvHYp4R3n51YkraCqZd9ATyUe6Pn5mqmzU4sRp7xPaq8PU60ry78FYqkX2vZJnhbBuv+IiEWnD2V7EZLF3EuvXvN1J+wuo/qbXyFIq4N8S1rDoD0mJfM33U4SewKsme6tqt2xaTIoyoiKiDuAifl6GraS2q2Q/ESuooo7x389u3YnW4yBvwgyx8DEedQbvXRla4sHprjHT7KCB6R8aqbYvKvT4gHMbadDbHe0T+Y8POvuyz0N/CYZT7tls/iRJ/1VJu5JsVKo0gji8aURiYhLeY/6f2NDt3sBlW0zvMBriqPdUucxJ7WBaJq9vIn+VuR7xEUDxGNyYd+M9Ai/wBca/pUpvbIpBbo4I779JhghM9PedUA46sEJPcoLGfCjouB7N6+qkBUuW0B7OrMd0r8KA3ENq7aXj9Hstc/M0wP6iKYMceiwLoeKooPbLame+Zp9L0t/Is8ySBe5LTbA45rzk+SR8xSPte9mxL6ggSzEjXqtHrwp23LBWwhB/8AkY/6R/tWc4m/F1z2q8+pNBcFe7Y+3MT0eyHYiCLKqdOOabh+Disq3HcvjbXcSY/KfXWnPbm1X/wK2Lhl7xmdPdDZQNOwAegpV9nOFzYln+xbY/1Qv71rh6WRQS3+S30xbOwIXqhVBzNOpZp6vz4Uxbu4kYy6yWbrWrFm2gTo2guWGpaBqBB7PjSf/hDYzHtaVolS0sY4AkLroDMDXSruH2Jidnqt61ZvdKHYXDlJRkIOXQTzgzM6nkKdrAU8iHlqS5hJTOOWjfvR7A+z7HXoIsso4gsVWfU8KbN2/ZhcW5OLAFkKxKpcliY04DQVoc0iG1sznZOJKXFPDrD4Gty27ibmZSluGKki7zEkjTsga5u+BWa7T2ThcISQBdYmUUM2VV45TI1I/QU5bL34F4W7SBrmZVX3SoXtLMeMQWqGo92UWgqIt11Tp3cMpbKc7FiWgZTOqjTNHboDQrfpMwLGMqiQSZJLMEAPh1zThtzBXb2FC4W2ZDAmRlkKM0AHjmMCKzfad8vaVDJum6EjnFtYjvOdzPhWVRe/cUbVUc7uXOjS60amEU9gBlgO9myj1q5tK2Ft2iDJuEgDuQxPm+b0qreZbTGzGtvQkCddT86jxDDP1GBVBC9sju5ayaeeWLEp7RxeXMwP3F8v99fKiW7BAdSWGVSveOMyfQ6UGuoHuC3I0Enx7fmaJbKwoC9Eh67kSI+1oI8F/upmltC3TH7YWGBxdy8GyC4ym0BA0ZtPMqrGPvUtba2ab+NRbcD6Qc449XOxWTp2Q1EgiHpL9q41nLZ6QhOTD+GqwdNZ18TXG6+zbjYm7dYl+hQWkgAdYjKAI+yoOvhWdPatzOeS1tvd76OpuW/dLZLQPHqggN8z6UBGz/cJJCkkj8CnrOfxMa0baWEzIFPVGXIh1ORFE3Lhnny9KRNtX+oco1cBQse6g90Huggnt0pY6m5jRRQfFZ70roFOh4jq6s3YQBoB3mu8XeNyZ06ZpgaQszEctJ9apKB1UH1tJ+6NT6/KvX3OUlZZ2ItWxzJYj/YU6jeB91D/AOy7ZBuNiMWeOtmzPAAe8fCYHkaecSoW1DvORZZidTof1k+lD911TDYa1hmBVkUAyNCTqTPexJmod5n6RUw9s9a+3WI1hY18NI9a1SpQMOZTF9cJce3g7R43rpxL9yg59fLKK9u1iGfaJZjJkrPKADPhJNEMZjBaxOJeIWxZSyni3WK+gUmq+7CrbW0f/JfudIdNQsnKPOZ86wyaizUncX7h/ed/8tcjv+GtUMXh1uWmUR1jathu+O3nBirG8l6bLLqAXC+Wkx5TrQ/Zmtix2NfZ47llvmKE2nJsWCqCF3axZ9p2rUsQbiAkkywUrq0cdVNMe8eOJwt9gJU3Ss9mUL66yKC7JvG7tHpIJWwjNH3iCJ8zVvH/AP2/Lxz4ho7zmj506dx+v3GeJoJbFXJgs0fUuEHz0rI9o3BmOukAT4k/rWx3mAwThT7lth6DUViu1F4jtKj9abTSbRzeGMPtFxJGDwq8B0SQAIAkFvgAPWhu42HjDYm7MGVVezQFoPd7vpXXtNusbli0QBktJw7TbtyT8vKiWAwvQbGQz1rxuXPIwgHhC1qitsKEXIE3cx+W/cxFwQAQpIMQTOkxp7p9a0HC7xYXF2xbuwQplQSIBEjQyDwnh20s+z/Z1t8Lea8oZDdCMSeBKiM32Qc2jdooHvruwcPcPRq+WeLcV7p5ryzaTrRrqyOtrWFY4bC9oiraVWs3HdQASgGscO+q+8O/V+4ht20NpXETrnjy4elK+w9stYJK89Ofrxpu2VsB7xGIxWI6MMNF6ocj1AHoaZpLJJO0CtlbsfTsO+Zity2wGvATw04sxgnkABTTuzu9bwcZnJCgnhp5937VDitq4LBowtMubjGcsXMfWPbSnd3+vEk5UC9mvpxqbbfAyajyaZa3ywwaDeBMwFgyO7v8aTd78HcS22Ja/wBKGuA27Qt21C6kTI10BOoiec0n3dsI7s+ttjxgBp7QJGnZXDbRt3LgkutoL3Fi3KF4caKixdyLeCvk2GZw0As2aNMzRAkawOPiTVa2wyyWBk8TH/Naq7S2sjIFtBlUDWSOt4j9KH4bC5hIJ8jXOFhUw5uXs44rGEmeitKz3I4lfdFue12OXzNX3w/QXcwPXU5T+LnHYBw8qj3Q24+CeEXOjsCUyglmAITXjAJmO7hXOIvFTL6sWZ2PYSPHtNLPn2oCyEsfeJVnVoW9dKBfu28p18zHlTtuvhDaw4+q14lyfs5hxP4LYUDvas0wU3LllM0AAsewZmJJjwn0p93a3hS7/Ad0CoCWfMNUH1AOJJMT3DhWPVhKqRRSRbfGtdum2CBh4i5MSqKZPHrdb3Tx48qS9qY3pbjsNA7ECOAA7O0CmPFLkwzG3/NxQLzwZLCnj2jMTPmOyku/iyQFHCIUD6q8p7cx1J7qpCFKh1LueZzJYaKeqPAcabPZvsIX8V0rCbWGAg8jcbhHeAJ8x20m3L8ZexRAHeIn1NbVujsj6NgrVswpK9JdOnvPr8Bp5CrRVZJaksUHcZhQ8SNeAPMa6x5fOlG/sd7uIcq4VJfKetmASAW00ILdUdw4mmi7iGCAH32GVYHM8+4AR6Ggm0b4t28Qyn3EXDp+IiSfMkehptSaRCFmebYt4gIqFureLXMuYHMBCh25gEARVvY+0sScZhy5tnPcQCNOqJkADTUDTwqziEFy+wUwuloHsRAAx/5zNCMTfjE2HBIi8mXwDDT+kx51ijqb5JYN7g4wZoG+N/LbJYkdYhYGpOWB4ak/CuMEpXBWmIysLRPgXMfrNRb622Wy5GoQuxOnEwBHeJ+Fd7xObeDUKJhUUDWSSmgEcToNT2UtXuaJJ4igXsrCBcDfxMBc9wkEaHLblEHrNXLODbJs61IyBpeeOYdc6/iodvTjvo+FwuDEe4hueZGnrmPpRvZ+JRvoEkB2d3y8eIdp7q0JVj4Jtur+T21WjD4ns4eJaZrHsUM11QebfoK17amInZ+JJ/8AkceYc/7VkdhB9MSeAKn4ijFJfoM3a+yz7T7w+nMB2DyH/Qq5ta7/AP52FAPu4ddB2sS360v78YotjLvpr50b3mti3h7SjiLVtSOzqrPxrT+VC92P3sg2en0Bg4DC+zEg6iP5cEH8JPnUW8mxDZLILYv2CZFljqvejNxEjUMfA8quezBsuBs+B/uamfbmDFwcpBpp24NoGm1GZ+c1vURwOKsgg3Q7kcp0+c0LWx4VcweDLsFXUntMCmoQNbWv4W+oTD2nRwZ0HwA1LGlzE4E22hlIIOuaZ9KdYFtVS0zNiBxFpQR4EqJPrQ7aeFxF1x01o5zwATU93M0idDNCViW63HSpEtTAptt7p4rDEXegVzOhfIVWeRU8T5UH2jacEhra25JJyqQDryk8O4UzkCig+zSphgQfEGiWF3ZxLJmRepyMgE+A51JhxbgAoT3gmT+gp12JtnCC0Eu2nA5DVgfMazU5NjRSfIo7N2BfVpIcHQDWZmeHaRXW2cIyWldtOlYhfBTE+s+lO9/GJZuo9tmS3lICLbLOSeWU8oPHwpZ34bLikt9YpaQLbB1kkT8SxnwqDk3IZxSL3s0witeu4i5wtwid7ax5gSa+7Y3aS7ctrZ/nEPevOJAA1MAEDgIiOJqzh8fasYR7FsNmtgM14e6Xf3tebcgOwVf2BjRh8McVd6927GVeLN9i34s3WPcAOdSc3vsZpUBGw7LhsQFum45ROkDgjIquWIOZjIyqBAgS0AUs3dpstpjlBuNcB0AAAynkOGpGlGt5Uy3ChfO4/i4qPdDGDk8JgR900tXH5njq58+H6Vojb5FeFgN+z3Zb4nFqbg/hWRnuSNIHI+J5VtrOHyq31uu49ND8BWdbsW2weHtkp1sSRdZexBHRqT3zP5qeN3bpNtr12ZYm4fwj3R4cTSOTlKvAso4smx+PH0hiTCYdC7+LSFH9xpM2piCmHtAk5rpbFXJPDMJVfIAVLvBjT9G6OR0uMujOQeCmAF8kHzoRvDf6a8V5OQg7l4n/AEgDzqM57l8ldKFO/BJeIs2sxJLMikjksjNlHaxmCe8Vb3R3eN7EWb1yOjtnMBOruNeH2VPE9oFAdsXDexQtJog60TyXQE+YJ8q0fdPCMuGt3GgPd93T3LY4AeKjMe0uaOjCnuH159NAX2g40m1Alc2csOehCx8fhV3ablvoNuQHd0Zh4IB8g3pQ72hkF1T6xKnlqM4085q5ti7/AJprg4WMO7/mIyp8/jSRk82I1hCTt/GdLjHPEB2I7gsgfKnnBW4XCuBJTDNcB7G6OAfhSDhMHCX7rHSzbGnNizQB561pRXNds9HCWmwxyqBwDA6T2CrUmr90LLx8gLG4idnX9T/Oux39YH/2rPtm282Lj7yj4097Qw2XZ5AI61xzqfvCY79KR9gYfNiXbWFJbyUGfUwK7Se5NsLwL+8tzpcXcI5vAph30AGUDlC+gH6UCw9npMdbU6zdBaO4yfgtGt6ka440ECWk8+H61teKRPyzTfZw5GCsdgUn402Fp489aWPZ8kYDDxMlAePHjTKzCZHCmrpEXJ+brZqazqQfhNQI89lWrdNQoZ2XvNdwsiyqLm4yCxPmTpX3Gb3Yq7715h+GF+WtB1mvoWlaQbY5bk7WzXDbu3Hg6jWZPMmZNNeP2JYxJBcBgugPAnx/asswGIa26sphhrr+1adZxt1sOHyy7QRA7e6ozVMrB2gp/gWHK5ehtwIjqgf91NbwNpCCLaCdBoPh31xh8QxADcY1jt7Kkxl7IpuNJya5RUmx6L4SRwHDifl2xSp7Qtl2ei6UIFu5h1xAJ01zayRHDs0pi2BtUYmyHCQDPvcfgYr5trC57DjrTlJGXLmkclLAgE8Ko1gmsszbZ9n6UtjBIpUFjdvuRExBJ7gBCiftTyqltPbBBzAxbsFuhgQOkJnNrxyjX0q/szGsvTWsjjF4jqy/EIOTTEFm1ZvsgxwoVewz4zEJhlYG1ZViXH1lWWuXT95jp5io0rGspYv+HhLasxN7FN0t2eIQe6D3nVvOqWwMIt6/bW5/LZ5f8Cax5+751Bj8ablxmEsTCIOcDT9qZNn7EdBatBQbl05Qe5TrB7M06/tVbpAStmiYdDeTPcUAXGi32gajh91Zb0rrHgLZFhQVW6GLa9ZbagdUDtYQv5qD7H27BKXTAsgoo+6p6x7ySFTwB7al3f2i1z6ViXBZR1bfD3hJ015GPQVlUeod+4OtYQ3MTbZlM21e64+yoIVR5sG17BQ6xic9y7eI5sFPeTJPy9KNbK2mHsYzEvwuHICSBItqIQd5JnxpV2riOjsi2IzNpp2nw8alJZUUXg+WXtztmHFXXIn+IwQHmEGpPp8SK1XD4kNeuBRCWVVV7DoSY9AJpc3L2SMFYuMzDpIUFRrkLCYMfW5x2AdtM2G2eVsZZGbQsT6/LStai6pfP12MepJN/wA+xM3itdLjrCEaymnZBLH5RNcb7YnoHu6fzmt2+8LbQMxHdmKijdnL9OLECFtlyY15KIPLnpzoDvnhM93FXCcwVUS2AQcpibhgajgOMcajp407fko/Ul7AreK2EwOHQAhsRd6RhzIGig/CnnDkfSbSn3lw8OAdARAj50mbZxgXGWgIb6LZUIp1zXCAF5RoxB1I4U127Ys3muXG6y4YJPIsSATPe0etUcqpAkhd3ouRs1Y+sT/qelDd4gDFEaSCg7NWWmrfY5MJZQjUsuvgS36j40j7HHUzmdXB495b9qGiqjkaTyC9jScYxXiouR6FR/zvrrajs16GzaHQEyQOzTnVncpf4l24SIECT94zPwqG7jgcTmeYzguRxiRJA7hJra/UT/KbjuvaZMHhlmMthWjvbh6caI4rE9G5UyOw93/JqfZ9+1ftKbZEEBV7gvAf91BtfC5njt4T3a/rVpLp6SMX1ZPzphrLPoqlvAE/KmPZ+6GKuDMLRC9rED4Uz4LFhSoVVLMYERTTZwVwupzKtoDrIOJNR3sv/TQqbM9mBuKGe8AD9lST8TRzAezzCoevmueJj4LFMyXFAhAB4cqhwxBnWTwmhJnUitZ2NYs/y7SL35RPx1+NRYraVkqxNxgBxy5hB7o0mipU8IkeJmvDDwQZI7mgikYcIBYDF3EXqW7ly2ToXygx6Se3t1pe3s2nee8tq22ZYkoo7/rdsim/am17VtSz3FWO/U9w1oDhtsYO482s5ungApnxPZ40mV2Ddh/Yy3EtKjlVIHKOfKO6qm9eItiyytedWC6BGhj5RSfvPtvEWniMoPAkzPdNLeM3mvODLwG4gfvxrkmxZSQNfF3VdmRmBIIknWKk2ZvBesWb6BQTeUJ0hJzKskkDlrp6V6zhmuKSJIXU0V3Y2AMU8OSq9uoHrT4SJqypsDYtxujutA0bo0HHKg1unsA5dpFaHuzictlbmUZrjdFa+7bTif7ie+K62LsBLWeyLq3LlyLXVBi1ZXrNEkmTwntoTtrbCG4UUQjHorcDRbYPXZfECJ7qz6km+C0F5Od7Lo6LplENfbJbHAhF0XTtMFvSpt9XGCwFjBr7wXNcjmx4/H5VTfEHGYslFi1hUzAcgRwHwA9aFdO+0No2VczmdS3cq6n4A0YLFHPmxg2ng+hw+DsnQohu3B2lgGbN2nMRr3Up4R3vYu0FgsXAWdRJPHy4+VGN9Nt57jtMZ2yLHDKpOtW/ZdgF6Z8ZdgWrKwGOgzt+qr/dQ0lcnJhm3GFGkXMKoZUGlq0Q1xjzYAR4nQT6VDtveXoyltYz3CpyniqSAWPeRPkKFba3jyEXLlom0pJVcygkxIcqdSubj30o7N23dxGNGclhmWSRqC+ogxIEAyJiAeyjPUw3EnHTumxv2s4S1irxJGi2wVOogCYJ4akd2lKv+IXujQqgAuA3rp0AIYyAyRqoAABOp46TqW26Hex0MktfuEAHnOUfpVjamHUWsS4OVbdsIniSCB6Ko8DWeMk6iv5RXgVdgH6VtJHaIB6V4BAhFGWJJ4tFN+KQ5cQt4nOqozlBp1bmjBRwJyjX1pR2BhxZwt3FPE3HFpNNYUhmIPbmgflpvxFiTiirEnoVIjhrmM+PVH/DVptLDFq2Lu/t2bGHOvuFvUA/E0q4SUwubh/1+mU+lMntEvxZtWwdBbE+OT/c0r7Zxh6C2sqf4MwqqsHK8zlHWOvE602kltWTpMi2daFnBKT710m55cAB4RP5qBlIaDxIk+dF8Ng2awnXACokLzOY/VHgKH37/XIHfrpqK1rklJ4NuwODuWrFi7YYK/Q2i6n3XORf6Wj63frNFtl76Ye6St0izdQQy3IBHgeY7xQ7d/Eu1i2zkQbaERxgIND+lBd69k27lhiwOYQQw4jrAHxGsVWLakqJ1aMgwOJZHBViD41r25+Ld7QzsW4cfOvteqOuW0iW5tO4L6qG6pmRA/amOwuler1SRSRctVBj9UAPCvV6qLgTuLW9GxrOUHJrHIkc+419wOBS07LbUKCOXHgOfGvleqEuAr1CHvLeYvlLEgcAST86AAcfL516vVaHpJ6nJbOLdVyqxCk6geddWsa6IQrsBEwDXq9RXcVjMuIa3dxIRioFpF0PI5J14yZOvGvm0RqeHUw9rL3ZhJ9TrXq9WV8lYl/dhAuycXcXR2YAtzI6unxPrS1ua5GIdget0b6+I1+Zr5Xq5cy+A9vsEbx3j0nHgix3Txp89muy7V7CTcQMfpHeOCCOBE16vVb+2vgaXqBe+mIZbl9gzSLjoCST1REDXlrTN7O7C/Rr1yBn6UDN+W2Pkzf1Gvteqb7nS9Jax4/zWE7luMPHXWod6rhGz2j616D36x8gK9XqyaPK+Gc+BfxtwhdnWwep0PS5eWeXbN4yJp6uIAuIgf8AiQeQVq9Xqvq8oWJn/tGOoHLKP7EoJtu2BYUgf+L/ANbf7n1r1epvw/piCZZwNoMcGpHVZUkdvUXzpRue8fOvV6tkeWI+Dd9g/wD0mH//ABL/AGiucas2bgP2R/8A0WvV6qw9SE7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2" name="AutoShape 4" descr="data:image/jpeg;base64,/9j/4AAQSkZJRgABAQAAAQABAAD/2wCEAAkGBhQSEBUUExQWFBUWGBoYGBcXFBQUFRcYGRsYGBgXFxcXHCYeFxojGhgYHy8gIycpLCwsFx4xNTAqNSYrLCkBCQoKDgwOGg8PGiwkHyQyKSwsLCwpLCwsLCwsMCwvLCwsLCwsLCwsLCwsLCwsLCwsLCwsLCwsLCwsLCwsLCwsLP/AABEIARIAuAMBIgACEQEDEQH/xAAbAAACAwEBAQAAAAAAAAAAAAAEBQACAwYBB//EAEsQAAECAgQLAwcLAgYABwAAAAECEQADBBIhMQUiQVFhcYGRobHBBhPRIzJSYpLh8AcUJDNCU3KCorLxFcIlNENjc9I1g5Ozw9Py/8QAGQEAAwEBAQAAAAAAAAAAAAAAAQIDBAAF/8QALREAAgIBAgUDAwQDAQAAAAAAAAECESEDMRIiQWFxMlHwE4GxQpGhwQQj0TP/2gAMAwEAAhEDEQA/APqEhdWWk+qnkIJMzTCqmKajflT0g14VvmaOkupda4Q9nQQukg/fK42w5eOfwBO+l0tPrvfsiU8Sj9/wND0yH8xVkYUH6tOp98XpfmnUeUSjpZKdAAh+pM2eMD9a/qH9wjaKEYz6DzEc0FF4FK3mqTmQP1E+Agl4W0KY9InaKohZPKRyPMMq+hTTf5FX7DC7sNLqUco9FQB1lKVHiqGNNY0RQN3dkcGhX2KnPLnH/eXwCR0hP1rwP+lgXbj6xH4DzMPcEI+goH+0eIMIu3CXXK0gjiPGOmokurICRkQ3AwkF/skKZYLn1ps06Jf7SesVpFIZc8+hKA2kKV4QF2WmEma97S/2mB6ZS/J0s+kuqNSaqeogcfIm+/8AY1ZY/wAEf5eV+BPKDICwQryEvQhP7RBhMaI+lCMV0akk02ch8VMuWQHsBJW5baN0a4a8xP8AyI5wBQ1j+oUg3eTlwThBRMhBN5Wg71A9Ym3cWvI8l/Q2iR48R4sTCKH9ajb+0x5HtBHlUbf2mJDIIowoWopPqp/tg2St3GgHePcYX4fLUM6kdIKUaq5ashTUPApO9xtiDlWrLwvyyjVqvISI5nBIbCVJGcA/t8Y6WTOCgWyEjcWjnpIq4VmetKBuvsHhA1HmL7h01iS7D2kBxewtePZCbIxp5IAbOOJAjaVcIr1ImkZKVjgZweBT4xrC+mTWnyg7OFvqFU9IEnSCg4wlwVM+kz9fUw4WbI5/BS/pk8a/3CEn6onGuHJ7UZQzrKf1E9IT9hpv0edpnEbyB1gvtNNxKv8Au/2A9YWdlCUUUE2Vp6lMcoSx5xnlKp37FVs0GdtlN3KvWVwq+EdRRS8tOkc45Pt0GlyU5geSRHUYPX5CWfUSf0gxWD55E2Juy6/Kzvy8HEJKTSHo8w51E+0sf/XDbAyqk+k6EqO4mEVT6I/pTUp3JWeaozSzFLyNs2d7gxLSk6uVnSCSIxwd9UnV1MELjfHZCNZOTmTvpdJCTaoS03gsSwOrLD3CaPJpHry/3phFRqO+E5jAMCFGzMkF95jpKahwkeujgoHpENLPE+7Xz9yuruvC/BuI9ePWj1o0kTegfWp28jEj2gjyidvIxIZBQh7Sf5L2OkMKZR60opF7WaxaOMLu0v8AlEjOZcMqbNqS1q9FJPCM8q4537f9He4PgedWlA5S5OskkwtpCGwnLOeUc3rZY2wMgoX3Z+0kLTtArDfGWF7KbRjnrD43xOT5I30aG08yfdMLwrScU6FJ/d7oZCOfwurFm5wtO4gHm8PpBdIOcPFYyuT+e5Jlo5unzCqlSlvi96ZadLDGO1RI2R0FKUUoJF7WazYOJEc72iAkijJH2VgvnZnO02wus8BQ7p62CdKkjj8CEmDB/iE4aDzTDTDC2EsZ5iOcK6Cn/E5v4Sd4TCzfOvKDWATtXKZR0rB/Q3SMJJAlUZJ+0pR/U3SDe2Y/tP8A7ghTWf5sBklqO5Uw9Iy6nrl86jp9fAw7fSSapyJS5/MoCHODJr0KUc6EDkIG7XSHkTlZkS/3kxjgak/QaP8Aib2VKs4Rok+GUn2EW4BSJ9SfStMtY3kDrA9MlVaLRhnnKJ/Li9ImFZJ+dqTnYHeHjLDMx6PR7/8AWVZfrjM5PP3/ACPVs7LA04CiyiS7pG0m4DTBk4Mkk5vhoX9nqIRIkqWXUEBhkQCMgzteeQg6nzQmUsm4JJ4RuhfAr9gTridCPAigqn0pQuDDbYD+2OgnJcp/E+4GOW7HuJs6teUoV7TkR0ypmMNp5DrC6GYX3f5Dq+r7L8G7xHjIzI8M2NNEbDqAfKJ28jEjDBtIHfIGetwSYkFBQq7RW0WVpXKjXtKtqMpvtEJG0jpCydOMyg0fOJktB1pJT0g3tDaaPL9Kcncm0xlk74n70M9zXCcqp3cwf6Zt/CbFDrAnaAeWoyh6bXPYWh1SUukg2j4eOZwjNV3coPjS5wS+cMap2hoGsqT+38D6XqRph1JrzMlZCVa6qm6w5wUt5Ms50jgIVYcU6g/oLTwcftgrs/Mejo0VhuJgRxqMQaqAJGi2OR7buVA+gB+oq/6x0tFpFcFQuJYahZzeEXaqS8qcrMZQ3f8A6g6vNA4IwnSa5k/8kveoVuTRnQ//ABOb+AHgiA5E2tLo6s8yXwSE9IOoo/xOb/xJ/t8InF8TvuvwM8CPtnSiaT3bCqiWlT5XUpQ5PGWCE150oZpC/wD5PGN+28pp9bPLQNypniIx7FqrUl/RktvUIm1etR0nsdF2gnD5pO/AgbTV/wC0KuyqwqTITmmTDuYjnHvaGmj5hOL3rlJ3CV74E7B2qPq1uIEPJ3JfOp2zKYUBFPmNabVBzYPJg8DkiJweFJkjKqTNJOU1lBA2W3RlhxbU2YxuFv8A6dsOKBK+p0SZX654PIRNK5v51Cnk6uXJqpCRcAANQshP2qmtIqi9ako3lzyhzWjmO0s+tSZEsfZCph2Akft4xs1HURDXBFlNpKQ1glgDQABDSVMrTi1wQD7Sj/1hBg+c9OpGdSUAbQl+EN6DPBpE/Mnu0DYknrCaUrx3f9lNVL+F+BhVMVWkgEnJEFIgan0l6qfSUBsFp2WcY0Sk4qyEUm6CcHv87lDMlZ/T/EeRTAc6tTtSDxs/s4xIMXYxzXzgpnJk5O/lzBqUB1eHNPmVqZIAtqJmL5JEIabNfCEki5paTrABhzOf5zMUz1ZaUhvWUo9BGWO8vJ0txrPpoCX2bY5rCtLJFYC1KkPktCrCdhPCCadhHyksEFnt1sYGwwGkTFuHGNoIyiO1HxxdDQxJBlJpQmqU1oSEknaQRuJimBqXUosx/s1uIgHARMxU0iwYu2wxlOmVZU2XlVNCdh/iETeJ+6Yrw6OnweqrKQMtUb7zxMD4dlVqNOzs+5vCNaPabcwik5VeVNH408I0yXLQBPg5DSKP/wAqT+pfhDOjf+IzT/so5+6FOD6SkSJLlmWn964a0MvTJpH3Uv8AdM8IhpJUvt+AyeRX26V5urqYX9g1NMmnQhP7lH9sb9t5uMkaIr2GS7teHJ2sBwrRJf8AszmJcN0hSqGqWlye8JAykkpCRwh32DW3fBrXHV+Uc/hekGVR5qx5wKgnWSEvsDwz7ETWTPfJLB4GF0nUrfzAzykIV4XVMpU0lsZS7ctjgcI+hUeVVKRmTITurqj5VgVNelIT6Uxt5brH1qn/AFktizzQ+pMtZaK6cabfgprLKoZ1jHIz5hXTZyvu5SxuTV5kx1ylAB9DxyGC0VjTVeqU7WU/ERfWeyM6RrgFYVTZpscS0XaUovhlgNVZdJV/ukbgBAfZWiBCpimtVU3N1vjXs6tpc055ijvSk9YnpOku9spqcz/ZDh7tkLlza1KOaVLJOs+6C1zgCHjm5GFk1J6vtTFEDQm4Hid0Pq6iVX8oWMG3g6PsPMrz1r0gbkE81RIB+TnCHlu7Y2lanyeazcIkU0JcUAtUxLSy9H+cDzkzkq2MOrR0GB6b3leYWBUphqSGEfPjT1t3QJqqAcZCQHB3xQUiayAgkZL2utc6Gjz1rOM7KfTvD8nc4RmgTBkqueXC+AcKHvJBIUWqqB0WGEuDKWqbXS5qqDBRvuPO+ApdMmMZZJssI0u0J9Z5TH+mt10Ox7NpEoIDv3kpCr7iLxuI3GF9LnD52nNWc602cxCoYdUEpDMUJSA9hJTZuIcbYEGEMYKvye0b+cUnqKkl0JOD6nfJpoK2QXcKG6raOMLpeEFpK5YxlGaRWuvCb9kIaHhQlKVCw2neA/MRag09lrU1YAhRt0NCR/yLeSr0sjWgshGNemYBfmUc8eI7Qd3S1uawVLAyC1Klf9o5yl4VrrKbRWde9+LwrmTlV3q5CAC7himOjqS2QfppZZ0OHcId6Qp3sPAtF+zmFjJrAB64YaCHY8YVTlYqR6oO8mLUAEFZN2Tdby4wkW07slNc7CKTSAVVMiQ20iNMF0ioaRplMNtUdYUSJzqVnJc7SPGCkrxyPSAHEeEKuVsXdWKOz66tPl6Jw/c0fSabSfLy7bpi+EoeMfLZdIq00qGSdW3LeGWFcIE4RBBLCYG9qNnHS/k0yhxNI76fg5CpdczZwztOW2V7C7XRzdEk/R1L76YlSltVC7CLHKhlyxanzlBJBPPL/MASZyaoyFiHzm1ufCMz1FNWkLJyhKrG2DFKAJ+czEmyywg32X5IrM7UmSe7YFzkAALsHIEKxO80M5KgNV5gGnyVKpCC+KDbrhErlTxuN9Tl9zo6X2kWcssnKGU4G+B1TzVcoQnQARY+uOfnUphMUC9UWWZf5aLYDpUyYha5mUgJ1C0njBem+G7D9TLO0+TOlqVhOrVZIQtiCWJYZCbIkefJZSQMIFDWlK1E6GDar48j1P8AHVQwZpu2c9QqW4rGxIHIRhOpJQlaRlLPmBv3sI3kUZqMEu7pJ9oXQHhBD1tIO8fxHkpJyKykuJBIpYloSU2MoGzQY1w3MYmYm5aQoHn8aY5nCgWRLli9rc2TwMMZdJ72isn/AESQdKchistKlYYytqvc9oc16zmyw6ngqSAFFByEEbDbuJ4iF+DFnvGzgPsgmctkhYvSok6UlnG545rNB15ZGVGlpCAxuLNrSmz9MWoFJqqUBlS27+IyoKAUKY5QfjZHkujFNdWYP7Txnl1D+pV8wUCwKQVXio12Y++NJ9KSqYhVjAKB2gX7oDRMdROWs2pwn3RohNQIUcbHFhy32Q9ZVjyeH2/6GU6jslJDMUgDPZ/MQkiXsJ1PbyjOlTSuZeLQi7JYH2PFqROZCtNg1Rxn1VzsW4PFaaA7VmHG/hDQUYomgKIUbS4uhTguZ5WX+Ic2h5hNbTARmOyG1N6F0kuC37o4qer6Qv8AF1glCyaUgm+sP3QJTLKQrWOkMZkurSZRzsdx/iNT2+xW8pj7CE+sFa212nwjOTICgSVMU3DP/MUnFxWzl90UTQVqUkgsEh1A3HLdGSKrYVczbYvwXSiukVSXAJO5wOcdMuiJ7krPnB+bRyWBR9JXoCuYjpl2SyXvazbA1sTVdi1234MpmCkrKk1mCWyXm/hZFE0WogJcG03XNkg6SkFBKmcub8pzwGV1tQhPqS26AlFKDfVnSfJnK/xIKe3u15LMkSBfkqmPhO66XMyuPsxI9rQTUEmZp74EUykMJScmKOFsZ0q4HMYvNlOUqyJCWG4R5ODoVoPjHkNVQJIxFEsXMYE1VJS7WO7qt0GyBsGSqqZiQzLSreAPfBtHohmDQzHMNkZrkFKkpFjO+kGx9DvFrbi0WhWBbg1bL/LyhhVxc9gMKqHMZWww1nUl1AOzpHJ+sdK7O1oq/nc0wTPq15Z+w5GlN8bpplQLUA9ibDcRlB2QupswImIWNKVaR/B5QRSpfkzUyJYahE3BN37k4zquxESwlRUkuhZCkkl8lUpOlJDbo8p9MBBAvRVJ23eO2NsH0UJo/d5UkrG1iRuPCFfcmvP9ZjwhopOT7B1G/wBxrJ85RZmA22e/hFKYrEPxkeLIVYdJA3CBKXN4g8jAq2Jd2LaLOaYdFU8VQ/lmveXJGKdOTjZtjmZf1utPI++Hcs4g3xXVWzEjKlXgQ4WspB2chD6dKBVIVmPMP0hb2qkeUTNF0xIP5h53jDOhGvR0+r0PhBbuEWi8pU0HUeQ65aVGxQHE+7jHQTaCEpOo8o5szmmJL+YlLaw3vhrNwm5AdnAVsIJG9jGDUbxRo0EqdnHYJ+vm6jzhvNUSbbhdtEKKBZPnaCRxMNJc5yoWG0i62zI8a9Rc1kG8vwBUcEzxXXUl1iKz3W2Xw2nKCVMDihrdAy7oUUiglZtXWdRBTkCcm2GBtURYBaOYh9RKkhJtnUfJS39QdDqQpEwgl3axhuiRb5KUVaeAlTpEtdnstEj0tPYRnIomEktlqWZm/iCZiDWOks3xri9DkoTUcEgkhSrSzCyLlAEsryhQA3EnkI8nUa6FXHmSZlgtZIUi9yGGfJANPWoKAGMA5LZSLrcog7BJAnit5pv3PF1UAqSZgIYkpAy7s0GDp2Ti8JHLIOMQLDaHhgVHvEpsIq37ALIyoUsfOQlQs7wAi6wliIZUmUjvcUEMVZbKtZkjcIs2i2vklNotcAekT16gRbBKipNU+clw2W4jnBNImVSlsiOJfrAQpHdUmuLQS5GnL0MQVyiQqnYWJoE0jIC2w2chAVLUUhRHo7XEETZSkvXYKLqO1iBxgWnnyatRgJcwylmmVwfSypBc3GM6daUnMlXGMsE+YdY5GDqVR/JleQAjbZ4mHxGQ2pmTEavrJemsIeSzi74QUtTd0fWPMQ+RZVGuKamyM/RBKKKidRwlVtU1hazX/wAQLgM4ik+tzEXwTNIV6tobS/vi1Ho3drWMhU41fB4RFOrixnlJlBOHeLs84hIy3P4RthOkBE6UpnBlAEZaoe3Z4x7Q6MkqtZwskHKzM3GLzpAUZSizhCkbiroYFLi+xrhN189xLQfrZ+vqqGMmT5QnIAbnvJd9bAQuoQaZO1j+6HcooKXxu8JNYEMlhcQcpis+v2ISeWA0yloReSVO1guzRpREVyBdWfi8B9pVpMyUEhriQc4ZzttgijyyS11nhHS2TOnij6L8neC0y6aFJN8tVmZ2iQJ8mExRp5J9CY2oECJG/wDx23DIr3OcZIloDm34MYrKu7UB5rgnWxA5mN2dEv8ADuceDwNMXirTnIO4HxjyJYKRlc0CKUXSToB5coMos82JewKzWQHM819PQQcaSlSUJSGLBxkJOXXDdCSw2IsIirS1sX8o77XeHiZBEoryKUBcLGKoR4bS1JVsPAQ7mz2lJRtOx+qoo5YT9y+s8JkpQGI3oh9f8GB8KSQUlrSku7Xi4/GiNl2gavdGpFZNuWzZ8PviUXwxJN3Yv+eFYDgqNUJs0ZTsilMDyl6jyjOjiqopvta9nzRrSrJUwaIq1VULB5VgWBl4p19DDGcXkrGm7ZC7AdytUHEYixofgPGOn6ymr6gKj4OE1ABsYv7oM+2B8Xx5go4p0NxMepOOmOk220S/Sj2hzhVmpa2uFA8CIJM4LSFA3Ok6xAIlkLW1xI954xXBAPdzRpcaxfwgcN58A4sJDBKwFgWa7OcVmFjky5bGZ40lgFSSz235WMWpsoV7bqqTnyAGA2uJIovTYAZQAJDOS5OeyC6JRCFEkKTWttJNgyh4xnCyy7J0g6XXCyJqklTG4lgMxvtDZI6cqiwRVs5zDCVGkpBDWONRBaGtGVjk6D4QspUx6YSS4Qh9gAIHHjBcg2NnAD8SeEUkrS8B1HVH0P5LZB+dd4RehYScgFj7zyiRT5MlpNOFSdXHdLxLWHmgZWiR6GjHhjTFOVkLxEDZ8bIzCHWRn6RrRMcAAWs502PZsgSvjb48eXUMMSXktSEYp0knl74pQRjJ18rYveEjI5G8CPMHjG1dbIO0WK9wPCeD1LnFSSDlIO6DZ13LYLecWo6vKHOUxlPetoA5kGGt7PoM5WsmhmFmyNxtaLIVibR1jGZMYDSrbY5iIsB0R1YFbAp8zHrDO266N6asFK6oYFLgbLoHCa0tR0v8bHj13QdKDFKwhIumY4C81eoc4NmeaT6h6QJgeQpMuYVAhxY+WCHeWo+oekCWZsvqvP2K0D6tZzFPONR56fzcIFo1ytnSCGs0uriAIEllkVsjP5wozGSHBQSdVhfY0Woa6iRpWX1ORyiYUkiVOADsyk6WtA4NGVLVcB8PZFKwkB4D56SkMMhAOoQRT0utIOVAFlhujKloato6NFcITCJu4arA8ReWn5LR9D+xSkhmA1Rqo4xtuAs1/DwLMW4SdMeyEuVHMRxfxgtEryKKWvy0w6Ep/SCeQhvRwLdQhVhCUy1aW3t/EM5VxFztyMWl6V89jm7kdz8khIpVUpQGlrtAtNqcuWJFfkm/zn/lLbLYCm2JG7R9JaW5ydFsItq2JtzNY8Xp9IClhTB3YkXKY+docGMWA3AcH6x5SFukkJCQSbLSbhY51cY8lq3ZJSq0UlIrgDPZG8lQRMObwtjaYtBUkjFL4wyMA9YaxxEBUuYColN1ot+NUBPiwO4qPU2khQpCgolRANpvIcNwaMwm8nKbNQs6RnLpPlx+EDcB4RqtWTM/M+EM7vIrr8mM1TqbMlaukad552p+UUk2rV+FtTmMJc1x+Q8IesCG9ALS02A1nd8gusjBAZxoI5wbJmBCSlg9RO9y+2Aiu3YesG7OeyDyXl/l8YXrmNLIzht4BgyjTHljaDAdIl2kaByaEgqbDJ4TJRhYrO4s0WPG8s8Dz/gRjRqPWrkZCN2KekermMqroB2uekPJBSwVwjSDMmomEXs75wwPCMZhde1I69YNnoFUh3KFX60kFtDiFyVeVGZyfZAho5BqLmG4nViQXyAvaXa3jHuEkWP6xO924CMcGyyoP+Y6nA8I2wivF128m4PEniSSH3i/3B5gZKRp52x7QluVDUdxEeFWIlvi6JQ0WE/DOIPTJNbgWFmrpbKAToJN3CDgoAEqdntbM0LacXmjWIPmzaoJva2KvZATuR3HyR0dqaS/+kthlYqTEjT5J6aV00uQT3SzZmrIA2XxI3aDuOTRPc4RCsV8590bT1ulOrkwis9LBIsz2Wi0CM720BXQx5ryzPs2jRNMKKqxeAL7jkY6G5xtSig4yLiazZnvHCA0y6wKRfk3vGqF4oTkPMP74VxW6HUnVMzn2UgbI1mK8ovUOsD0pJ75BOUJPxujaZ9Yo6EngYL6eAPr5JKOOpLs55F4wkI8oRmBEDJmOp9FaCKGXWo/GWKNUie5vNNqjoAgaalm/D4mNO8xT+I8zF6UpFYVbgGLl3OU6NUDYZ5M6Aryajr5R7OW5BzpePKDJqhaTkURsi05OIg5mHCBjiZzWCqScZi2Mka7opTFeUUdnQRrR0u2ZwSzZB4xhPS6m0vzblxhrKfpLLnWWHM8BKDqBz1uLRsLUgC+3g8SjyHbQgq4kCHWCby7GdCSUpOpuL9I8pixVSXvB3O/WLybQnSHs1PC1JdYRmJGwOR0iCVux5OlgKkqxU6CfGNaIod2vPi8SYFknFOvp7o0RKZZ1DcBDSQsW1kAnny23wENShyQQ7pNl2eFSQ8/b1hsnzlDKRZDzwkLHc7P5JUAU9RAYdyoDOyVIESPfkgspikk1iJSnIuFqLHiRu0fSaJKmcIsmoPVbiPHnGEyl1QnSoDYbDG6yyQM6iP0huMKKavEGcKjElxMlD1obyZhBORo0nKxrLklL6iAOsDd5a+ce+PaT9vOSBsuf4zROsgQVSqSCkJIxksEnQSXTvHGKzFWq/CP7owpsxlJUNe60c42WokKVnTxxj1hapBuwOiEAoJuKVj9NnGNKCrG1iMJiWlyz63ujSRKIqH0n6xV5RM0mkVQBnU5D41pxtTRimr9kvaX0aI1o6qpRoD8PfHglgEABrd5g9BquNhiS6EqH2gDtZjygZMx5bZulo4PHtCWTJGgkcSYFo02wbPfwJicYVfYM5XkNoRcNpjBSnmk6ubRtQJTkh2tbhAswY6tnOO6sMFdEofnpHx8XwTIBsA+7bj74X98xJF4946wdQiU1XvCCDsqvDyXUEGtg+hoxmzJI4NAFES0578V94YmCcHEmYTkAPFhC+bOKVA5ipPOJQT4pLsUl6Ivu/6NqLeR8fFsRdKJmjS42AR5g0usaR0fpGRQwQr1m2EEdIpWckVsZ0L60lntFnGGyfP1wpoCMZ/X5N1hnMmiuGOUbwQDB1Mhjsdr8kCvpqwLB3S29pF8SPfkjQBTltZ5Nf7kRI26DuBaW5wlOAZNhsKSdoHCyFGFLnZqxfa1vGH88pCUve9Xg7fGiFWHJLJZ3Zl6ns8IwaUs0MoK1JfGaSrUo0pA4NG9NTVmKfMDztgaSrySGyDqWjSlqKi5uUQBqENWTO+pak+YnQSOvhF6CayQFFgUgdOsZItSoZiD0JjyjnFLXBhxgNctHRw7NaTJNWqQxSVA7LeUZUV6wHxdBdLnlUoKbG81Rz2FjyGyA5B8onSOjQIu4sOpGng3a06A3IRrOkKQqXWIew2F7MkCLXja35xZMspIBz53gvYCeDWipxSPWPMwuk2EjMYZSDadfW3nAdPlVJj6SNxgxfM0BrFhSF1UvmY8YpTLJijt3j3xmqZicOoj3CXmg6AOcKo8wU8WLyvHHxl90MZZLA6FcasLaYiqsA3sPHrDIzcTWTFp7Jo5YTTDsErcqGUJfeRCqmqZSh/uKMO8G0dKVrYviWHRYTxhXhCjHvJisgNm1iefGM0HWq12NMl/oXkvRVVZqNnENGajWlZqrcFDxMUQu1JzNwPhF5pArMxdxZsMV6maNUzGiDzLL18jfwgpCmNtlqr9KrIrQHZDCx7S2nPHtUE3WP8A3CGkPXKmd58kUx8IKOQyFlvzo90SNPknlAYRmNklLH6pfgIkbND0IKOFwx5uopPCKYVq4pyKJQdRfkY1wojE1h9zQGJRmgy2qkEK2+8OY8yGYqXsWtRnOL9y0uVVlJBv958YwmKdSRmt+N0EzR5ozFQ3AkdIysa63P8AG2KxfUyS3KSz549X39DBFEleSWcxA4jxgGTNdesAcVCGVBmVpc3W/KDqJpfsGJmJhBa4KASc3wHEUlpqziDelxueKUteKlvW4N4RaWuuy8oxVbBinaLPywKwF5RjMVbBDh+PCBZpxvjM/SNUmz4zQzRILkKxj8aY8w2l7suMOEZUNWM2jxjymLdEpWtJ2e4xOqmn8+YLRdwa+fMgwLp3Hd8GCKdehN9p5/zA0nKMx9/jHs5eOdALazaOcWrJJMzwoXVWzlxqtA4Jg1I8wbYphaSAEZghPCyK24uiqNphU+KKopqJqbQzFPZRX6QYZLyno+6PcNTg1XK1beW6QmVNJqjT/HWHGF0JdJ+0QRrF/PnEHBLUi/JoUr0pLwKmZxmJEbrN9jedtcO+uyBkrfbbzg2akd2+Wzgk3b4tLBlj1JQZhZCclm97o1pMjuSoA94UKAe4V2JUkaA3CPaPKbG9FmPrWMNwJj3B0hM10qLBa2BzKIZKj+YgmEbzZpSpJP5udx8kw/xKdplE8URIp8kyD/U5hNnkCCMxCpYI3gx5HoaPoQhxtNnBTpzJG2sHEBYIUe8tc2XnVG8oOl9CRuu4HhGGDQrvbbgCBqjz1Hhg4iynxzcj2iLrVVG8hXtJBHERmux49o8oiWk5nO5R6GLTZZbZ0h6ySk7FKSxHxlMO6CnFnAZQTwLQpmyzi2ZDzhvg1NqtKP8AsIfW9NnQeQVSHlpOatxjKhEhSxkPQjxjWWs1CGuI4xejSGQVZSo2aM/CAsJphfYypeTZxfxjyUrEjWnSjUB9UbwXitGlnG15NMH9IjNaMh5g1+MY3y1D0VpO/FPSN5LiamzL4xRSWmKBFhKhzI4gQjTspDYHPnPn5i2Ld2L85A3OfCPZkss7WgvF5Ukqsa+HzRNbm1PRWlyxnSRtsigVYTmWg/qgyagqly1MbFKyZh7oDQg1FuDkazK8TgnVfNy+q+e/mxJclKli1kqmNnISLesHYZACUa2c35oyVQFLm4iauKoi+0ixOomyNMJSVfN0YqnChkLva77oSWZRKQ9EkJpKWA28Ghgs+RTrV08YrMoyqgFU2E5DlDcxHoo6ikBlXnIYpLmyZ/S2uw3o9DWpCaos71iSWtNUJHDjAqqOZa5iWYhd19rAw8wNLV3KQxc0kZNVsAqoalUhQUCypt7G4iw7LIV6dLBZ6ltHWfJlMfCc7JWlqXvUl+POJGnybUBUvCCqwulTAS1lipeXS/CPY3aCahkLdseUfzE6hyjR4kSND3Oe5K0ed4c53x7EhbATvDnO+J84V6St5iRI62GkT5yv0le0Ynztfpq9oxIkE6kefPF+mr2jE+ezPTV7R8Y9iRwCfPZnpr9pXjHnz6Z6a/aV4x7EgHHnz6Z94v2leMe/Ppn3i/aV4xIkccefP5n3i/bV4xPn8z7xftq8YkSOOJ/UJn3i/bV4x5/UJv3i/bV4x7Ejjif1Cb94v21eMef1Cb94v21eMSJHHE/qE37xftq8Yn9Qm/eL9tXjHsSCcROEJn3i/bV4x7EiRxx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4" name="AutoShape 6" descr="data:image/jpeg;base64,/9j/4AAQSkZJRgABAQAAAQABAAD/2wCEAAkGBhQSERUUExQWFRUWFxoYGBgYGBgYGRgaGiAYHB4YHRgaGyYgGhwjGRggITAgIycpLCwtHB4xNTAqNSYrLCkBCQoKDgwOGg8PGiwkHyUtLCwsLCwsKSwsLC0sLCwvLCwsLCwsLCwsLCksLCwsLCwsLCwsLCwsLCwsLCwsLCwsLP/AABEIAMIBAwMBIgACEQEDEQH/xAAbAAACAwEBAQAAAAAAAAAAAAAEBQACAwEGB//EAEcQAAECBAMGBAIHBQcDAwUAAAECEQADEiEEMUEFIlFhcYETkaGxMsEGI0JSctHwYoKiwuEUM0OSstLxFSRTdKPyBxZEc4P/xAAaAQACAwEBAAAAAAAAAAAAAAABAgADBAUG/8QALhEAAgIBAwIEBAcBAQAAAAAAAAECEQMSITEEQRNRgfAFImGxFCNxkaHB0UIy/9oADAMBAAIRAxEAPwAbw2JEXlSgMiLgG/64xTGLZB1JBy0gqSDSgkM6Bfzi3N1OvJGaXHIuPE4xlFsoqXkOEF4WQClQZwUn3EAqnALDFiQbHXnbKGEtdKXzd8uJi3P1OvHp8qYmLDplq9AHDbM8NDm9Sj/Lp1gmTLdSRzEHYmU8tAfVQ9oEwclp7OW3Wfi//PpGnHnxYoRT739ymeOeSbrtRF4e5tYEiOeHDCaHBZmc6fOMUSrxswdQskHPsZcuFwkogwlx0S4MSAlV7s/rb5xxUtmJy/QgvqYKTT8rAsMmr+tAvhRPDg/UWsUkekYUQ2HMsqtC5cTxumYeHE8OCKIlEXlQP4cc8OCaIlESyA3h/o2gnwAZZsbHPyfhaBNpLSlDranXn05xtPxACUUAlJs4OYsfl7Ryeu6vwZxXqdDpen8SLZSXJfj2iTJDNFcbjEodrB7HlmWGZ4QVJIWmoGzP5fnCS6/8+KT+V0Muk/Kk3ygPwoypJURoBe2v6MbSMQ4UkZhy/IZDu8aIlEBiSeovxi1dTPPNRhtvv6CvBHFFynvtt6mBlxUogho4UR0r7mAGMuOeHBBRHCiCSwYy4oZcFFEUKIhAUy4oZcFlEUUiAMCGXHDLgkoipREICmXEggoiRCFsVLIQSNCPeGWBWkoQ/Ajjr/WE07GqZRAYAXHEdIb4C6HYZlulj7x4+L3XqehfDAto0BQtcsxfLLPzhjs0CYngzlx0P5Qn2jLQlfiXqIZhkzWcM1yIN+jeJUVKTTYgtwa2mlnhpSUpWlsCKajvyM0T3SGuQ7jheMpSXXLfRQ10cadomMwqkeGxzSr3sPK0E4TDOuWrIi5Dc4teLI4LbZWJripc8lUyCBfNhHZ0q1s2juJsktdjpdm/XqI3kpcCN3S5It+EuK+5lzxda3zYFPBtzvEmzSUi1TEWe/8Aw8XmlisliAz8gdf1y4xjLFUjiVZDIh7Bn6xgyPTkbk/p/RqhTgqRsFhQS1nHdhGxTAmwQpaXVYIBTdrh2fzHKGRSNI6vSZcatva+PRGHqcc3st6/tmFESiN6I4Lx0pZIxpPuYFBu6MaIwxiD4amd6Tln25weERDL7coWeSKel9wxhJrUux5LEYjxsNNBSSJYBdVjVwtq14B2DtBRKZZCSAHDs5vdnzPcOxh3tGjxVglQqSym4MwPbmOEecwtMpbKJBLKCktbMUkO4ueY6R57rWm9L7Ha6ZUrXcYbaSAQV1NcO51NhwsBlHoZExFkp3XDMOhFucKZmIqnIQE3SHqWkZta/J/WOyMS5BISFJWbJe5tcKOliW7HKOUm0bXuHYPCmWtaFlwEi97k8Te1u8ET8S4SLkkEOMhn6QRNHiAEO4KXa1ibjox9o5LwrF/sjIXzOufON/SKc5aoOjLncIxqSBpUlgIsUQSE/lHCiPTYqUEl22/Y4eS3Jt99wUoipRBJRFSiLbKwYy4oUQUURUogWEFKIoUQUURQoiWQFKIqUQSURUogWEG8OOQRREiagi2UhVS9AQbnOGpmtJSb53/eQFfnCeeshKdXJA9z6Q+mh5b6Og9AQR8o8a5bWeioWbQRVh3vbP8AWsN/o7hSlQUoggi3tlCfG47xEhNgWuM3NRF+UP8ABJYywfiZIPJyke4h3tEHcKmzUmUkjQK9DFNnzQqYgvoXHDN34aQJgAoS0u6T9bbT7BHPWJsV6XcfCsk86Szxoy9S3iXr9yiGJKb9PsFYuUGdLAuH6n/iAtnTlAhJfJ/P5xacohQL5py6FxGiVhK0mzfaP3W4vmPzih5dWTWti5QqGl7hOKUC3BwNOx6RSZJ3VDuBrr+UZY2Y8xJbdOfJg+htaCMaj4SDuuKieFJ4frKFnk1PzDGNIrWZcpQzJGl8/wD4xaRhylKtS1g3pmxjfDIC2LONL9S/rFVHww6jYl3h4T/8yfG69PbFkuUuTPDLsyiHu3Tj5xhslZIANikAF8zwjadPTvFmN2IzLB2bjHl5u0z4qCMlfEdbEOWORcCGWd6opO9L2F8JNN1zyeumWULtZu8U8QOCuxOvP/h7wgkqnzJiAgilRrIJd2uVVAWGnlDbaM6hAJqKkm4vvWNnFgNX5CNU8ssv5j2rj/CmMFj+Tz5/0W7fxtKT4YFj8TZW6ZO0eanYc4pUtrLNQ/EQHYcCWLW6w0Uon65N2JBS9lJOj5izeQjgSmSZa94iqqo3KS9yeqXfmnpHPy5ZSlcuTXCEYxqJzB0TVq33UyWVrYMQ+n/MH4DBgLmVknffRmF38ifKFi5dE9RpN3WGaklyWGuSW7c4bYZ0zWA0Auo5KDpVzzI8ozFwymKEsLQgFmBtqbP5v6RMFOLlKiMww14OYvIlksdCwIOnxOGbiD5x2ewUmwtrk+Vh5nyi/FlcJqZTOKlHSzbwo4ZcUTjAEufvK4WbTtl2MapW4HMdunnHp8fVQlwcSeCS5MyiMkyi5c205d428cEE5N2/V4oZpKCWYtZ7X6Z5wv4nHOSSD4M4x3M6IxxC6W5lveOTZCgggEkqJctdi+gysRF04FRoKi5SL3OflFf4icotJb0P4MYyTb2OCXaKKRG5SQq+SsrZNxiykRqhLamZpLe0CFEUKIJUmKTEWLWLcH9NYfULQEqakHMRIRytnpUKllVRd7KOvItlHY5UutyptV/B0l02Ouf5DFyCpALsUKJ7G/yhyj+5OWQT5Ej0vC6XKaofhfqA1v8ANDRST4RYMQ9h+MA/6njgOVnSoAKAlSGG8pyT3V8jlBuz5hUauFBHYpEBIluuo/ZKgOx/IwXs9FOXwsD26dfaI3sRGmNm0pa394vyASf12iuBDJCWuUqUe6S3kPaCNq4WoG3wrtpmkjv8MV2Cl1KKr5gEjQpU49RCX8oxni0krQGvSH43BBy7R2QElBqGhN/tMH8nYRJ4dKVA3TMIF+STfXJ/SCVYfdYfdpY9Q9u0G9iUAYCcTK3gKiBY61AJ/OC1quxf7Km1+EC3N4GmSvDvqCALWZIPtcwdNwtJJ1zudL+cFvewB2HBTLWk2Acdjr3EK9qkqRbiEvwD8P1rDQKUCvgEpboApx+ucKMekmWqpwQVDO2bg/OG1tqgUuTCdOCZZAJcoJHEM7Dg9Wup6QLImIK0gU1ENcAORm7Wd9YJVNKlrKWNAKD1ccRe5y63hdiQ5Ss7tj5rc5P979WiyMqlYGtqHgWmQoUgAFQFyXAAcAPkkv5wPjQtZSpK2CUqYNe92I6N0gWRIU6Su4cKFwHcBh5gxlhzVNemkhnyHxAUjrZ358ru8rqlwIoK7ZpKlqmeJVu1l3IO6/3Rzd+8BTNmuhTZpZIqHxBN6SwscmPWGy1EqLZAB8h8IDP+XGBsQtUpJW1TuG+8CWB66v04RS5WWIBkYoiWzNQAsKb/AAyQ7h33XLjkdYPn4iyJiQ9iggZZFSXtotKg8DTKRMI0D7raMKkiz5b4HyME7MwpClySzoUyToUrZn4b6UjqpULsMNsHiKgkkuwzfMi5PqYk1HEWJBHMaWblHNhpdLZtl7j0VrwgtKhTzADvzSPkmAuSMvhcLLAdgCOOj3J6HU9YGxKAlNVe6KjdrXfnkNOsEywGIJd3cvn04C8IvpjKSqUgh2lzHUylOxABNtQWPCxjs3GUTnpSUqNE7XlTgBImhagoOA4F35ZZ3gpBUlASvVn6MXD63hfshKZSqgFEkMpSmqI6s5vfeJ0h1LxKCliq+ZtFamm7WzLHBrZ7mWHwxSQdL8+gjWYD0vFUYlIADE6Pa9i5btFV4waJNh+vSL4zUYteZRKLckzSmMhLYeecZL2gaiAiwYXPyaFuN2xNpPhpSS3HIuzRpjmSVlDxNuhklDlz0084pPBpLXLWhQlUwtXMJ1YGwvk7B+8aTNrGwdIz9O8LHPtuNLDuM5OFQEgMnyiQqVtb9vQaDh0iQvixGWNhQluojSzeb/Jj0hh4Romj7TLpHC9vVoCwM3dBLneA/wA6Qf8AV7wynll24IHn/UiPOM6oqmJsabOSX0Z0QVh1giUAPjTdtGJI9XEVw+Hagv8AbKVPq9v5faN8Kt0BWoXTposf7ohDbEJBQp7/AFhTdxqsdraxnJHhqqAb6snNw4FxbXdgueglMzLMEZZn2zaBPDNVAe6VO7mzFr8yT5woTCakgFLMUqqd9abAdgPXhB8mRug2+2b9DGAlElywdb3vmWbymCGklLBII5e/5wbIAmSFBi7OQdbhPs+nSCZiHta6Bfm9PpEXJISALG7HmRmbdY1QsFAIY2t2ULP5eUQhhKBAVxpIY9/6Qp23N+oU1w/q4SfnDQyiTY2uDx4N5QsxUqpLFid62RBJy81QVyRl5a0+IU5bxD8bk/19IRbSNR5ABJ1+FSvn7w82ciqYlWYAVlk7Jb1bzMJ8RhyDVbV3/aJzOVqTflDJ7gaC1LCvCGlDuP2XFujxzEIIS4OaQARoxYWPUwOnDLpDFwHAAbIm7njYcc+sEz708GY6XBN+lge8MAvIdAW5feUCpvtEDTyEEYpaUoAObOH5XYDvz1gWViEnEFItvKKsviBb3MCbT2gUTwpQdJBQDcszcLXUaewsYlWyFZU4KmFGahdjcOGB00J9S9sjcJMoKZjk7rF757wJ7DPiDxjz2KxDzRMQpt51HQG4J6MC4vbLJQDvD4wt8LpLuTcgXZxm4IAsblHOJJURMZ4I0zyjIElTDqonpvLLdEwxmyAVggB1h2cBzcfn0eF8ovMCvuAoOuZBSrsCkesFz5tKSsglANQ4gd8mMVrkZ8FcZhlIqSRoGfUHXhxhNtUzFimUHKAlSwm5IILJA1Jaq17c4E23/wDUCkziJTULEvfJIyOgSPuv3MY/Qn6RuqcVqSFFlB7J/dJyKRYfi6mN0U1bb2KZLy5DDLmoH1iCgGwcsT+6WUO4hUNrqlTVIUqoBJKSXf8AAVE3s4fpB30m2ivEpASoJpJuKnL0uKieDXGUeWwykmsEAFB3nTd7cuYvDxUZcDZITxpOS5Pf4eYhYExCgUqLg9y49cuUWWmxuba6cH9o8jL2ycPhFUFh4gpBAJ3w5YHmFcr9oUK+m+IIUxSBYNQn5jPyinw5PhippntscAKlKUWBctmyXdoXYOhYSQ4BYh9b28485h/pHNnKoVMACiPsJLnhYDOPQ4XaiilUucFFUlKUymFgllZgJc7zXJ1L6w6TWzY/hNx1JBokhwx1/X5wLLw6eZYnyLQShiS26xpZTWsW9ownYgIBJ4Pbrbz4RWmI4U9zDEYZFRsfPh2iQHip6wshIJGjDTTSOQ6mDQejwBcD9pCPMVfMCGm1JjS6wftIPYp/NMLqHqZhTULaUrXf0g3aAqSokMlkFtGHiEjzDd4xMuKy/jKM/riT3dh6e0W2bLDlP2XC3HE0n3v3jVACVrJzSqWfNJD+RMUwtIN9bA9APkr0gBGK5n1S2F2SrzP5CMMEHWpyd0H+Ev8ArrBEoVJWjXwyGyyDZ6XTAWzZp8RdQ0UBzFlZ9LQAm04AkgDJV/JB8mT6QeVJIsMmV0AI/pAs8GoftLA7FJ/TxpW4QQMwluhKSbauPlEAdTOuBxL+ZQCO9fvHQQpA/eYi2Sn+UDuEr3rZZDhSC3kT2jRBZIDM7i7uXz94hC86SEpCWDqKnAJuCGPrpCyY26SWJXSDxpIz7h4cJl155uoDlZZe3aFZlWSHZlKUwu73B6u1ucGJGY4F5coDpYZsVAdzmBCnbUuziwAuRqKSoEA//sPmYdMESHzZaUbouGpDAAn7SX5DpAu3pLO4AqSw7HswpSM4ZcgMJJYoVU1TA6DIEhuL+bGMV4sBLFIKaWLWLXBLZXTSctTeLY5B8NF7gAPxyU/DK35M8BbRnFl0/aACQLH7JJNrjnzhkrIUlYgePOWlixADsCXV5EdDfyeuPWaTUBUPraDd/iKQQ+VRBLjMEaiFeLRStrutQtySC5vqSfXrG8jEhdaiHAZKUm44CkHI2z584sruLYn/ALeUTTk9VxoWKrHgdQdD5x7BMsGTLKAQpCRkcwQCMj0YfiD8fEYuamYoqO4Vkk6hypWYF0362aPRKmBMsKeoozNiA1ITToSWG6fuvDzjwKmNdl44BQdXxAJOrl2Sbfsm5PLhDrFTyugZEkBQNnDfDlzjzcrCglQFO8kLS2YqSp2LZAuP3k6mHchJVLFRYgpcZtcA9L5fNozSRajyX0x2ZUiYEuPrQoDK1LP0sfWEX0f2lOwalAS0TPETuur1HPlnnHsvpk6SggWUalC1JGRBezPcg21dxHmagskpSokMQwUAFOA9WZZwLM4GcbcfzQqilycJWnTLT/pDNxCAhSUoCbE5E6OpRyHIZ3zhjIwiEoAl7xyKyMyxGXcs/K1o83j9mYmZMBUhRf7o3RzAGTtDjYyJoAC00sBnq/Q3teOr0qxKLjkVKvfqc/rJ55yjKLt+/wCBN9Ip5DIYi5Wc957JPk/mYTpmw6n7NxE2ZWsIUUgJuRTYWOeWsa4XZ6Zc55ikG7hNyXOQNmIHyiiOJydLgueVQVsVpStJqBIKQVJI4gi46EiHGA2xOmzWVOKlEFlBKRY55DQ37QymoBDEJA/ZQRqNXygaRLUglalKVSkht3IX1c56u5jRk6Hb5bfoUQ698Ol6muBxs+WpaJoDlJU5ULkFJJfJmPpB0vEomKRum73tmCQ3Fxn5QFOQqekTS5YHdLJSnQiydU2bUiC8BhRIQkpYkhSSVOXDuQOA1fUW4xh6jGsaVx3NOHI5ttMZCQ1gpZHGl/XWOxDJTbfUXALsdQ/CJGDSzUNdq4Qo8Wm1Sieyin5kmC5yiuUeFBSw4hAV8zGn0hUPDDG4AJHFkggctYFwuIAkJS+aiOdpaVj0tGcdHUT3mObeKiVnl/iJI8/lFsTKAAZifEIALixB+XvHMbhwESz9pKgl+AdXzMc2nMZAUPirQpNnHwsOlxECN5ZI+stZBLcbrV7N5wLgcMPEUUl3SoB73Ys3YHzg/ZwCkBxusCPwsm3y7Qs2cSFDgAUhmuySl+obWF8yDBcsFQfQhhYg2Un3Mcwl1S2FrdCGGXRyYqhbJBuTbyDW7XimHnNMCQXYuOQUpvRxbmIgQOep1JJFjU/EBjfO3w+8MZgZUu4JAuX6Enr/AEhVjFBlh80qVbMEFYI81+QhtOV8JzBJe2e6QA/QQwDSXaYvqD3bh3hckZZEp8iQUpfyzPODZSmmKe7GW/VqT7PCrDGxKmISVtkzCnebkOYyPSAiF1TimUCoAmwLtddTXbmSYUY7bCVVIUFS2UUEVEAkEXDEbpDcmIjmMxRmTAghSkolhbfeWSSkcrqfsY81tDaCZU9SUXQqnO92bUcwXvGjHFN7iTbXA6GMlAmW5Tu1IBWpikh6WfTe/OF87GOwWGSVMlVawpy2ZACC54lvIwuROTNleLMQbEpdKCQlDFnXkXOSVNmGLACIjBqmqZEtcxIFlS6lOAQLm6gcrEWI0F47OLp4uOu239fe32ObkzSjLRVe/f1C9rYJaCUokzFlTFKgyyQHqKVIfddnfUjjGe0MaZIpUkskMkuA4yrIseGTjKFOHnrwv1sqYoELupy7NSUrRYg1G4P7N9YP21tObMw7KC1ywlIUPEFIYgDcBLXHKLZqDi9WxXFyTVb+/wBQbZ8pE9CskqCSynFykpzfP4h5wBh8ct7KIdnbVr35PGmCmf8Abqbdu26SbKSCxHWW8DYVd3gwxRelyV2SWSS1Jdj0QxxRQAo7qQRupI30oUQ2QFV2ysIZ/wDWlskIUQwvupDnPJiGGXEwjKt7skeSUiNv7QEhzlHSw9FgcVKUV+xy83V51JxjJjwbYmqspbvyT+XrExGIZIyzSOxIB9DC/DTHALRkMVWVpOQWgDzTGqWDFCNRil+mxmhmyzl80m/5GIAzIfz/ADgVZFrC54DKO4ufQgngGELsFiipVJ0AvzOfvDRUVSaFbm7abGsycWbIHKAhKBJJAJc5jg3tBCS0Y4dRSSTe6m4AHT3h39EVxfmyTEbpfheMpMzPQ8+5+cbYie72GWnAfn+cByJzJBNnEBvcaK2LbRKiJaQWQGVbJJBH8znuILmS1IUKQQ5UeRBYjW7A8IGxC1UKp4Ejrb5e0HTl0gpUsrAmKQqqzAUssF7X/rHnPidKSSPQ/D7cbZVWJU5uU3JakWeJCbEY0pWoAOASHc38okcvQjo6j6jiZPiVJ1KE/NuucZbIkNhkEgElalPwISR/K0WlLYyFandPVre0VCqJQQL0zCOxqv6xzy8m0p/1CnYlM1CvOlQ9FQMF+JKSkWKqQ75FKl+wt5xbFioLQXDplFxySsPzNSBAuHnnwXGi1Cwe4p9949zBoI/+jmKJkOrRx5KVx5AQNg3+rzcqKX4sQD8y8bbLQyVSwfiKj2MwC/ZXlHZUk0JN7TZau0wh/wBdYHcJJJJQk8SXbPdUfkgeZjGWlp5PElsrETEL8mH6vF8Qkhkgs02kWeygFDpvE30aMiSZ6WFKDmNQSKR/Er0gIhzFpAUcmKgnjmaieDgrF+RgrwvqpQBJahyc7o4k8Q784Wbbn/UzpiQ7UrFyCzSm71KbtDOQGSQ1QARS/RSDB7AMymqulWYSOZIq/MQKUUjEAOSZikjMsDYa8C5gyancWRyuLmxSX5wJMwbTl3LTDVm2iEt/D6xEET49kFUwOSyXIDqpNIDXycFxf4jHk9q7NK1APRLLqC1ukNd0WerdTplrHs1YqozSBSkGgFJAUqglrk2e+XHVnjye25ZJSgJFRKgxI+rcjdUSXUpgFEPnm7NGjG2mVy4NcFjqcPNEkhNW4pJt4iKSQQk3rSS4VZ82AFIIxWMKleLKIQumkBCKDMOql7zVG+QsCb6jzi9mrCyUqsKiFFt4B9ASxLeogbCrAUtSt5wwSSaSSRm+SX01HJ4348zivlbMs8Slyj0EvYAIV4aqFuCRUqxLGoE3uC13HUFyJtHZRmAIp+sAPwoYG9i6QSQ2bACB5O2FplE+GgqsqshVT1cXYXV7wbP+l5RLlGWBvApXUHO7To/A94v8VN0+/P6+/Iq8NpWu3H6e/MXYLZplpWlWag4DKGVQN1JH3oWyTf8ATx6lOJRPRWufJSaSBZKTvOFAoJc8RxcR5GeVIUQmbU2qSSn1DHtFjz0lFdhFhtuT7jxM7Ui/zjuFwi1mpZYDJPWEKMdMF6vQflG//Wpv3tPup/KNUeuSSTRll0Um24s9DP2lQoJSzs5gLGT1JBWoNUQzdQYSYpUxNySCbHrYtlmHvGM7HLUwK1KAycv2iT+IOaexMfQKFbntsfhCuUCS1n5dIX7KUEEqXMlpGgKkgnmzx52XIXNXdy9+X6eNlbKKV0lwxVUfw3dv1dor/HtVtuiz8Cmmr2Z6tW2JH/lT2c+rNAn/AFyXcgLIe26z+Z5wrVswSw6nNSX0Z922egOuojkhFKpgTUAQXFnCagzWN2OkK/imV8URfDcS5sdKnEoUafW7ZZAXYMe8Kk7WWQAlCbBmuX6XYxrhZyimgG6WKWNyzCkWFy//AAIp4Jqch6gMrJYEgKbgWe3a0Zn1uZ8yNC6PEuIjBKVKWilTMAbEMS6T2BNr3vDJSgEaEKLku4+05y1SCrsBAUmQPFUpIYmWoMBulVJI1vc+bxtgykpG7RStBY2BB3SUklwGzHUxinklPeTs1Rgo8KjRP0YTMFRSpzwVa1tOkSHGzlfVp3SrMPUMgS3kLfnnEinxJeZbpQ0x0uiVUPsqQR2mTB6OIKx8wb6gNFrHC1hlqyhGeLlPJFrTKh0cKWD5xYrBwktQOcspP8Ifsw84zdhzSqoKOikt5qYHzW8J9lrATOqZhOqvpUxPWyvYaQxkLPhzQCxADDgaUN/EHhVhpDKxKTzWxa6QAfYEeUFdwjjCzVJnA8ELdOtlJPu3rBP9opQKTklPJhLUpOZt8KfeBpDVoUfipUeoWB61MO8HYOaliAzKcAclqdwODLaFCcxGINcwG9JQpGWgU3n84BSKXV+1lfMLcdLU25xdGAVSSVAlKaT0BJCjxLAptw0eMtoTQErKjauoWsxTT8n7xEQrjroxCU/ZkqKdQQDMHukX5wywUxNTJFgge7p9/fjC3ECmchgaTKmS1ZGzy1B75upRH9YvhphBQp8wEqPNJlENx1HnB7AOysWDLmIYVKExm1CCWtm7A+UFYiYXN0sCAx0sksbQt2VLUsr031JsQcgXHJ11WygyTLKlMbAkHO9koOotZ9MrxGg2DJWgqSlqlAggOGTztkd39NCLHYMGxtWpC6iCHBUSQbaZZ3aGIwKpU4TCwBZOjilTEW4E56tyjAzULAZgkVJY5gJWCnKzmvKHj9BWK52FNHhl9wpJJYsz1XGgUkd34ll87CfWpSJYKQDmlipnAPINwsxPSPRFKlrpFkmoqDcc8+BJ/WZWJwsstvWSkMWYBJca/tb3ciGUqBQgxGwUqSllJSA4awz8PsQCA/Mdozxn0TlCggHen8HBSck3/BbPM9YbY5KUjdpSE0so6kUDIaufSMQtlbouh1s9lmpqgGzYA6MCe5U2RxQqxuwpAQsolndl1glTOpIciml/Ixz/AO30KlEkhiysgCk1AM7OQoR6HDyELIpBag1JdwQTdybG5LA8GiYnDfbUQ3gKq3QAcyCwILMnLlB1sGlHisJ9H0Gyix3nu4BGQ7uIcYLZcsUOMnOWaXXujhzPKOf2RpigFOlN3Bu6klYze9rdRBhwKktUaRS6buLlTC/S/wAoaUm+4EkL8fgx4KkapppJcEEhABOtikmPI+AVZpIDpctcBRIf0j221UUvWGNNPW/Hqf1aFOJwqSUlKfjKUku4u7N048X5RZjnWwko2K9j4epYSDezvnao27BoIKFFIpcrXSTe5JExXqAPONdlTKZijZiokltHc8m/3RsiQBMSRYBUotkzhRIDXLP5Qze4qWxhiRXKATpMWC5JGSQw5MkW/pAk+USpXA5G/wAOYyHBvIxdarEBTBMx0sxOmo1ccYInTUIdg4sXPw2BbK7sTrBWxARREtQcFTEuAQxBsb6OIZTsRUvxN0Gku1xSAW/hYNyfjCb+0BRJKXYOHNj1y1MQzVJCSWyyuzFizDhcNzHCC42Sz0UvEALcks2pdvgJ04Fv1YpK0upIZnAGR+IK49jryjy0vHEglyALWuQOrfq0FYfFgy1OAFMCCMyLOPV+5hHBhUh0NtLRupcgWBChEhLJSFByoP3iRNEQ2fT8fM/7dBf+7oWDxstGcb7PwwVIYC1cwNwBZYy6QMmWfBpUbUBJfiJi0jzr9I1+j81pICXLkkvZlEMfVXrGHsXA0ieVJIZiqWtxzCJjesr1gaTiQcQNDMQQOBBE2X/tMGyZyUzpLlwpLcjSspPdlGEchRSUqUWEspAfN3Qn1IJ7waIg6XjTVhSDvMLcUhaXGed0/wCUx6SfKKZawkgEIAGQyZr86TePLYjDpSJRDnwVzQSdAJi2yLjLTSPZzxUpTagEE5Wb5EwJBFqsY8wgAipS5eXxC5ST2a/M8RA21EeLJUAXO4QQdQcuwdxyi2DQyJcwlh9WVXOaQEGx1/KK4kgy56CSQpBo47wJAHS/+WIE3BDyS1d6dTmlL5duUBf2r6tJNyC5N8gX77rDgQYrJxKRLdwCVIUNCKmFr2JCWF2jqUumYhQZyUCxFTIJt3fy6QQBOJnCV4pSHpUbDXIgls3Kut4pJxCkJSCHOYtrSUhJazjl93nA20CDW3xKANmclLAJDm2WfMGCZUw+JL3jcZcXQSO4UREIa7YlkoIBAIBItk4JBy0JaPM4bC1KmKTZKrjJrqURLe9JdPqHaPSbSWFEILF0lCiM1VJUAxGRBHyjz+EmrlpLgVFaVJpslJPiMD95VQY8iPu2MeAMyGNKVmUAa1Kou+6VkgB2bgTw3RxgrFkoHhPvClwWZVxwH3Ve/GB1lInhyQyynqQpLF9QCNNAI5hSpUxM01b65CCD98A7x/ygZX5Q31IY4VZVMUj4k02SdSgoB0a9ILZ3i82aAXSLpAY8QtNiSM7hQZzlbO+eHAKZZa9Nrs+4CQXPxVIf+ueIWrwVuQTLIP8A/OopYjP4mDceQhqAH/2ikhQbfd2fSo5dSC3WNsdjAEEH/wAZB7pUGfrbvC2Qrw1kHJKUJFsyUGn2Ai533S9lJVm93SWOXFvMRK3BYNLWVSp81AyVLIbm1QOrsQOkb42cooSSS1KSHLsSln8jAWzsSR4yUjNIFN3NizDju9mh0tIUtKVZJSDYsAfq0k8TdR8gdBBezALMaFLBKgbhz/FfyS/DKMAgmXKbMDNmYsoPZ9TDJWLFKrfEZgSGcf3cwDmQSWjkvCVKAcJDAUuXzAI1+yo6vEuiUeVm4ggBSG3bEDzDv+yPMRjMnqKRd7A3OViLaAEAHuBDIbNKMVvXR4iCpsiFnNuGYgCbhg5BDugcQcgRyuzd40poqaZngUhwCaS5F8i7+re0TaSKQRqMg+fO+t4FkzmYgB7MSepi84Fqjc8z0BfsfSG7g7AZmhIz56Z2tzyEaJnKmqSkXJIA72u+cZrlOzDMZFuj+kEIw7GWoWuQdLhsj+9DuhTNCFUlhYDNrWv6xkCXbI5N0hpsz4JgzbduLO6/lAuEwg3FKUAFFgDnYkH9GBq5DRhLWSHcjvEgmRsxVIyPMEEdiDeJCuSJufYMSgkKDf4c0j91aVgekZ7GQQJgfKYojpuEacj5mC0rDs4uSln+84hNgsUUGQD9papZ5ko/P2jmrg0izb81QWkgt4a5qbcrvbn6wRi0A4eYwu5WWPEhXuqAFFRnkEWVMIvxWEfNoayJToU/+JJOnAOP5fOLHskRBOIlN4gIG8kzDrZphPXeItzMOcFiaqGJI8FXmkqHt8oWY0kTZaReuXPR/Agp8lGN9jTwrw2diopB4JYFiPxII8+MVvgYylYlVCQwpdS75WVLLO9nSSdfSOJVdd2oUoAOzgkTEDrVWk8owwp+qkyxnUbHUBKUEA8XUM2vGk8pGIbKsJcAB60qUSX6K9ekQhlOlJ8YpbdMtLPqlLhhrbnwjdQ3l1FiklQcuGSSQr9m5NxGMvGgTQHBLqpLG4NTvwdg3QxySt500KIFP1d87BLZfhv1aGAcxilJAWEsQRUngyTx4Cq3EcYMwqwMQkENvAp4EhFg2nwtla3ExjtaSCCHZKkkAuBcpnlzyAABHMGAdhY4mlavsKvYksXTcabwqtkAdLxErVhDsRi6ClQS58YAg5j7QAHEhOjaGAsHK8QqCBupIVMFywcLFxn9rPKnpFMZUBMSQSpCpSxqwomMeOZF+Md2JPMqdMCXKVCWxsAzLS3Mh2P4eUGtgHJk4CaFKG6EhR4E7wa+bKT88osUh0FJZ5lZFkkgKCU9HqHDIwLi1tNYfACVIa7hbpY8CCpPmDkYw2ghQVKMu6zKpoF/hD55FikntBogFhp48CUWqYglyzMVyyDwsE+cMKCkrQtyopUFC2YWkhizlTEG4ufVZOSBh1hNpZJCbgqqrURp8O6nueZh49U0zFip0KL3+zVo93ATDyYqO+GDLtSbyVHiEipFR4l2t0gZOFUzpTYLbXQqyP7oB5qiJCqVMyVAlNnZQAKyAOJIJhlhJgImEFikTVKBD5EBntkRnCXQeRTLwlNKgN5RILm26pjpzjqEVoUrSgJGljSDfW5hmuUgFC9ErmOLOQVAqAHV78xGE3clqCUuXTTpZyPJ0A5QdRKFa571Sy3xkjhkoAOOGsWE6lSVG71iw4Jdwc3cphPMxoC1qciku1zYvxLWN43GMNCKm3arFmYUpfL9ki2hixxFsNxcwAzFjNJSKeIBBzGjluo5QsxuFV4ilDIoUc/hIKiPIDztG0goKlE5qSG+1ktJuWGQB7FzFJuIaYHBAKSCnI3SXLDiLw0dmB8HnpkoEkJNiq1rsW8tfKNQgJWpKjUkBx5hPpU/aNMfg6VKZIUkO3A53sX4wIpYZzY5Mb5h+uYHnGhblPBpiZXhqUktUC17sSxJ5gjI8DFcWSZKc3rOmZUBcct2M8RPK0uq6huvxAsPJm8oukuggvk48jf1aDRCuzMSpBUxBBcG/FgS/r2jNJqKbmkKvxDnMekWmyykobJSQks2fwm2ht89YphZLv372Nh3aJtyAgUeCszkLdYkWLG9r31jkEh6LZu1FlQ3iSeeuhfrD6RjfERXrKxKFE8Aof0MeNlmhxwf0j0OwpyfDm71lpS4JyUCnTofeMs490Xxdnq8fISFLIZwa081I8NXYFIPlG21WBFIsRMHkZhZuifKMMdPTVLIIZUpJzzdNP5jtGU3FOiUo5eIlz+KWj5hQ7xmLAyYW8BT3SqXV++mSD3qGfWN/o/ugOzhTW5KxCX6uBC/bk4oQSn7spZ7+Llzt6RrvJVPpAArqSc/8Qq4cJhtxEDsHub4hIStRNqJk5KWFyzzEkFswEP/AMwmxW1PDWwAUPHJB5bjcwWBHrwhhtTH7+6T/eJWWuCJiFA5cawe0IcRJImJJpAUuUcwVFwQo8ftWhogZrh8cPHC2sFZfiC2/NoKwU9RKl0sKjU2TuD/ADGA9oyvDFQG74qqgLsEgdmBGnBurfZsoIlUqNpi/Ct9lYKyFEvqCAesF8BSLTMSizPSgpuT950gnvVbi0Y4BJSJYSr41TEFV2Cilg3EX83gbaKqXZmpuktUVIVOULGxvZuOlomyMSlSKhmMQrlZXhva7WDkDgWgVtYC81aiagzTJMtw2ibKSQeT+sXXNaWWSHfdJD28UA5jjZ75xli8K6FGSCQisPqd9bhmypV6cYxw2Iqw8sC2YHUkKD5Ne56mCE7MmVTkj7C2DBvvVBRcEuPZ+MdVgymfhmUd2dexdQdRVnmCAx0vBO2lhMuScmxJAIs4N+FwyrdYk2aBiEi4oEwpLPUQVKYnW7m13POCmBiPa+BplzkB0iXMNGjp+oANWly76wwlySMOgpUQaaTdlAFdu4/OLSsOZk1cpRZMwJAL5pNOn4gWbieEDYpdOGUl2sQnJyEh3PMpLBuJg3aSBXcJkEiZNHxAqCx9k/Aogi37AycXOcXwzpmJc1JKFB7uqpTgEaHeGfOMsYgDxciVSlJSXFikgNmzuv18tsFiHlJs4QpYAGW6JRDvzT+tR2Cd2jj/AKtAUCE/WEjP4So+zepiLXWkLCiSUywT0qax6+sWnprloZNRKFDIEsbHLPcdL8bwIMKZVQrQsJlIpDsFBIQSSHsGSex6GIqAJcXhVXWUgBSiRd+BZ3Lfo6wLjlUgBs0JUAD8Iaq+hzduh4Mywyq5akFmLgMbFyGDudbNwhPtaScybsb3d2Km6OW6NGiO7oqkaYTHnMsyjkBwJs3bg+V4LkgqIIGbnS4Zv5oTiZSrpVS3npxuO8MP7aQoEB3Fm0AbhYZesM4+QEw6bsxUxG6wYv2NQV5EDzMecxADszBJLMwLWD5PkNdS8OsTtEmUCku5IJ1DjtdiLjJoAxU9K6lpubVB8wbOm2bAfotEhZJUK1SXVYM9gHcucge8XnEJAYhwE2Pd+Rv7jteXICSCCVb1i7O4LHraMMTNSXOROmj/AKEXclYRNUkl2Zt4kE8TpnbO3PtrhZKkJKn4p6FwX8wLQvqJIL6M3EXEGYacDYnO+ZZ2yPKA1sFGc2Wp3oF2OpsQ4LjlEis3aTFuQ0PAcDEibkD8f8R7+xi+zDvp6CJEir/ksXJ7kD6nDHWpIfl9fbpGPiE4GaXLgJIPRS47EjJ/pb5h+3PgV/6dP+qfHZJeZOe+4jP9w+8SJCPgYVzzuyvwYf3THJN58t//AAn1Eg+8SJDR5/cBbBb1NW88673zIfPjBaPt/wDrEeyIkSBLkK4BvpYkFZfSSgjrv36wPLLYdBGbi+uSvkIkSGXBH3DsMplzAMiZzjQ/VE/6r9YH2WNw8piwOQpl2HDOJEgdg9yu0y8nDvdsRZ+8cRlJ6qPnQ/m58zEiQXwvUD5DsMn/ALkclS25XgFaASgEAig2P4FRIkCIZcA+M/ue2KH/ALkuDf8A8b95f+mX+Z84kSGkKZ/R6YfFzOYHYkuO8Z44PMlvrLvzdCYkSI+SdjzezzdP4x7w7xEoGWlwD9S+WtJv1iRItnyVrgQS0g3Iu6f9UE4NLykPe/8AsiRIuKyuP+FfUexjKVuy5dO66iC1nuc2ziRIiCxasM7ff9jaAV/n7RIkWorOf4KPxq/lglVglrWjkSCQZ4aSkoBKQS3ARIkSKWE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6" name="Picture 8" descr="https://encrypted-tbn3.gstatic.com/images?q=tbn:ANd9GcSPD9nZc4eQBM7LGXvxreWXnzEshvIMXLS5L-mILmcvhc8mhut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89040"/>
            <a:ext cx="2808312" cy="2447926"/>
          </a:xfrm>
          <a:prstGeom prst="rect">
            <a:avLst/>
          </a:prstGeom>
          <a:noFill/>
        </p:spPr>
      </p:pic>
      <p:pic>
        <p:nvPicPr>
          <p:cNvPr id="2058" name="Picture 10" descr="https://encrypted-tbn2.gstatic.com/images?q=tbn:ANd9GcRKmUDKNjwwuTBaC8wa8ic9qz3XebvS9zrWGc6RgXebgE99kHbeS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344036"/>
            <a:ext cx="2780531" cy="2965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Dükkan: Mahallede yaşayan insanların alışveriş yaptıkları küçük yer. </a:t>
            </a:r>
            <a:endParaRPr lang="tr-TR" dirty="0"/>
          </a:p>
        </p:txBody>
      </p:sp>
      <p:sp>
        <p:nvSpPr>
          <p:cNvPr id="23554" name="AutoShape 2" descr="data:image/jpeg;base64,/9j/4AAQSkZJRgABAQAAAQABAAD/2wCEAAkGBhQSERUUExQWFRQVGRgXFhgYGRocGhoXGBcYFxoYGhcYHyYeGhkkGRgXHy8gIycpLCwsFx4xNTAqNSYrLCkBCQoKDgwOGg8PGi8kHCQpLCwsLCwsLCwpLCwsLCwsLCwsLCwsLCwsLCwsLCwsLCwsLCwpLCwsLCwsLCwpLCwsLP/AABEIAMIBBAMBIgACEQEDEQH/xAAcAAABBQEBAQAAAAAAAAAAAAAGAgMEBQcAAQj/xABLEAABAwIDBAYECQoEBgMBAAABAgMRACEEEjEFBkFREyJhcYGRMqGx0QcUI0JScpLB8BUWM1NigqLC0uEkQ7LiNHODk7PxY6PDVP/EABoBAAIDAQEAAAAAAAAAAAAAAAECAAMEBQb/xAA0EQACAQIFAgQDBwQDAAAAAAAAAQIDEQQSEyExQVEUIlJhcZHwBTJCYoGhsSMzwdEkNPH/2gAMAwEAAhEDEQA/AKjHbXxLbzraXFKQlakgqVqJME25WtTL2NfcKSvKSkZkkk2URNiCCOA76It0odxOIISgiZBWgKjrxYK+tPgKO29nFHW6JsiNUtNecZa0yVKFk47lCdSW6ZkKMbigeq+tPYHXCPWs1IXtDGmP8SsCNMxPEjjWupxloED/AKaPdTnxhZ0WB+4j3UurR9H7jadT1GMfEn1EFeIcEngsgxx0inG8HidBin/+4qth6R06uA/uI+8U6hb360j91FTVpej6+QNOfqMYc2ZiFCC84rhclVgATaO2mk7ruXMq+xB77JrWdqb1pw68jr7gVGayAbGeMdhpOC3xQ4sNh5wLUQEhSQmSdB6MedDWp+kfw9Rq9/2MtG62Jt/xHgHI9VOfmriDAV05AColCzcpJ1idQPIVpeN3zQ24WgvEOuAwUtBBuJJEkAGOMe+u2Xvg3iM2V59BQkrUFBsQkamQkgxbzFTXh6Q+GqJXv+xmTe5j8gZXx+65Uhe4+IKAQh83VNl8AmPaaOPz8SoKKFYxSEXWoJZsCYBuLAnnVls/eJLzC30vPhtE5s3RAjKkKOiTNiKniI+kLw01yzNFfB/iQJLb8nQQufbSnfg+fkw08RJgwuInv0o1b3+aUpI6TFpzECSGYEmJ00HZRT0S/wBc95o/oqLERf4UCWHlHlmSNfB++D+ie9FXzV65TAv2xXg3FxMwG8QI7F1rTuZAKlPuhKQSSSiwAkmyOVC436KwstJxS0oAKiFNiATAMZTxqeIivwoMcPKXDAxe4WKAHyeImToF8h/enmtzMfyxQjQZnI9tHQ3r/wAMt8HEw2UpUlRQlVyBItBF6ZwW9/SsPPDpwlnLIzokzrHVtAg0PER9KD4WfdgodgbR4peWBlgKEpJtwNiZOvfT/wCbmNVdeGCzBHXbbkAcpvrV41v5mSpf+KyJIClAtkAqmJsNYNWbe8KThVYkPvZEzIJbCpBAyxETJHHiKixEfSiPCzXLYGfmk8YzYGyZ9HOmT2lK5Ne/mSYhWEeEmTkcJ52GaYHfJoiwm/aFuIR0mJTnIAKg3FzAMgaTaaJShz9c9/B/TU10+n8glQlHaT/gzBW4OYfo8U2e1OYAeBE0yv4O3DoXBwTmQ4J7TEx661NRd/XO+bf9Fe9K4P8ANdPfk/ooOt7A0zI3Pg0xINhmHLMryIUB7qrnNxnwYDap7CD60kia2z4w7+scP2f6abf6VYhRWR25P6airL0kdL3MZRuDigFfIOnT5p593Kkq3DxBE9A6OGh91a0rDL485nKjXnpc06jGqbEdPA1uATeisQl+EDpPuY2/uRiAB8i8TEnqn6SgOHIA+NVGL3adbutpYAuZSYi2trVuvTvumULXAnrQECDrprpQ9vjinRg3CtZUkqS3pZQIIVrf3xwoqspNJRJp2V7gxjNg4ZqSttpKRxKQNdOFRG9n4RZIQGVEXMBGnO1XO+rmfDLKf/j8pE0F7Dw7zZDjZaOdJEKMiNbjnIquU1FIshTlPgvfyPhv1bXhlrqGNrYVa3StfRhSgCcthpGnh511LqRH8PP3NR+D5kB59WgIRHcZP8o8zR+h0p0NZOvGKZcUppx1EzoBBvP0r8fxr6rfPFqQpPTKAsAQhCTe9lBM6AjWtdWhKTujFCqkrGuhaF6iDzFJODHA1iOJ2q4oyp18mZ/SGx7BFvCq/aO92MYeKW8U+kQg+mTqhJEzI0NZ6kHDk0UnqOyN8+LXr0oisEe+EraKhHxpY7UpbSftJSDVc/vfjVmVYvET2OrHqSQKozGvw8jTt+Ni4l/EDomVqSEBMgpgklRMSeEgeFLb3dxT2OTiFt9EgKQohSkqIDeW1jcnL2a+eX4ffPGtmU4vEX5urV6lEipznwqbS/8A6T/22fbkmhsX2qJZVY0JGwcWzjXH0tJcQVOkQ4lNnM0ekZBE8vGvd2t0n20v9NCC4ytoCc11R1jltAjgeNZTiN+ce5AVi8RHY4pP+mKYG9eNB/4rE9nyznhbNU2GcajVtjTmd18YhDiA0DnyHMl1KYKc3aCRCiIIjvqyG7+LGCUxAWtxzMo5yYbCUWk8SpOlZSPhA2jH/GP9nWquxu8GJdjpH3lm/pOLOvKTA8KBLTfNjV8VuPiC00Am6QsKBUnKmVkgJhIN5JuTBNHWx1OBlAeA6QABUGZiwM8yIPjXzQjajyVApdcSRoQtQPmDIq1w2/mPSIGLfgaSsn1qk1ELUhOas7H0Pj2OlaW3cZ0qROsZkkTHjQJhtzca2h1CUJPSZYWlxacpQTBsJMhRt3cqzPEb745YhWLxB7nFD/SRVK5tB2SS44f31e+oCnCcLpG8sbu4kYF1hWVTrigestRASCk+kRr1dO2m9l7r4hvB4lkpbzPZchzGOAVPVtAAI5msawe+OOa9DF4hMCB8qsjyJIp17fzaCkkKxmIjscUPWmDR2Ganvxzc1Fjc3GpYcaCWiHVIUTnVIySQB1eJPqqViN0sSMGjDoyElZcdlRA0AQkSm44k8wKxB/ajyjKnXSTqStRJ7yTUvCb2YxqA3iX0gaAOLi/7JMeqgNLUv07mq43cbEFDUGSlBCpUmEnMogIhIMXJvN1EUfbPWsto6RPymUZ4uM3Ez66+eU/CHtE2OMf+1/aomK3kxLl14h5V5u4s+QmB4VL2K5QnUVpWN8UMUl1ZCiptTkgHL1UANkAXBuouAgyYSNJmnlO4jps0HoyGZEpABzp6QAST6GYm50EFU2wTDb6Yxv0cU+P+oo6fWJipznwnbQIj4yrvCWwftBM0biujL2NcxqsdkSEEhfRkEgos50hI1MHqwO6dTYqxpxqnwUFXR5miRmTGUCFiOV58LcxiT++WMWZVisQTEWdWPUkgVzG+GNSZTisQDpd1Z9SiRUuHRl7H0GcEtfpqgVzGEaQoyJ5E1hp+EraBEHEq8ENg+YRM9s1X4revFLMnEPT2OLFxxsaBXoSPoXE4kqISNOyqH4UMME7NI5ONEx2ko/mrOcPvli2wnK8r0Qet1tJ+lNV+1tt4jE3eeWu4gFRix4JnKPAVfCDW5jlJcFptd4uYZuFGFYZtwjgSJv5UMYNJICQwVqJkGVaAybCxHMnSiDEJUWWI0ODSJ7RmJjwBqLsvEOIZhC0wQJEyYM2giI1t76qurbkTaTaPDuktQSqAmRMdXjMRmcmIt4V1OIQSAVNKcJ4g2A0CYgxEaV1FSXYdQqtXsW2IRCldilR2391R1J6p0klMeAVPtqStJi5HM63J5SKR0Ccs5vnAejpY9tdqRykiHkAEfjtqm3mb/wASeeVAPelKU+xNX62hB6xJg/N5T21R7w/8Y9H0z91YMVwjqYBef9CvCQa9LNT8PgCqDmie+lu7HP0vWa57OtqQ7lUWxSFIqyOylfSHmfdSfyeb38qFyakO5VxXFNTG2QdSR4f7qSjDgmJI8P8AdRsDWh3IvR170PZU/wDJ8qACgZ7D/VTmJ2fkEzPn76Ng6sW7Jlapukpaq0wLQKjIkAcfCp2FZbgylOvGKiVxKlVU3wUHxekFnsosThW4PURpyFMFhv8AVp8qQXXXYFlM0gMmiRxlEHqp8hScK0i/VT5CnsBYhcWB8tdlJLVEqG0R6KePAe6vXG0WOVPkOVG1ieJT6AylulZKJkso+inyHuqrDY6aIEZtOHlQY8Kqn0Kwt0tLM0QOtIBslOn0R7qVhmkFR6idOQqNbCvELsDy2YpBTRLi2GwPRTVZiECRCU3ngOzjFBA112KwJr1SbVcM4ZJiUjSdIpjHYZKRYcSKYdVVLYsHEdRr/liftrFR3hIipobBbZJzSUHQCP0i+ZpGQcjHGw99dCmrxRxam0mXI2biHMPhFMtKWEtEKIiP0i7GSJGWPOlo2VjAmBhlgXgDJoREdWDxJkk6mhxOx8xKpjlOnHttTA3eUSYfH8MeB41llTs9y6PF4sJX9i4xRlWHcJgXKQr1qJPrrqofzfX+v9Y99dSZY9yWl6mFKRz0HCvMkjx79B2d9OqbOkCOeZHlY15ByD6x4jTKm+vZFegbOTYaLdo5wP7+uhzbSD8bf7HljyWoD1AUTtRI5m16HNrrnEvm13XDb66jXMxvC+ux1vszeb+BMw2HKY5QPZTjhv4U8bWnS3laoOKxOVVo4ffXMd2zSOkU0oa02nHA0tK5NAhWMr+Ujhf2U4pm5jjT6kjNbnUtJEU1wW2Kt5khYIPjS31EiCZ/91KzQTTDypJ7h7RRzdC2lH+ohlswTVzsbYxdRmB1UoQEqUeqlKieqNAD6qqEpn10Y7mqytTaynBGdCFdZtAEZ1C08e+pF8FmKXnIqN316ZhBTmSUhRkQDMQDAJg8ZBEGl4Td+ArpRJAC0lOYgtkDrWixkdutrVf4fHogJSptRabyK+UQnrdIHsySowpIV1SR9ExwNM/lJBno3EyhlDOYOJRCmyk5wVEEoJFiNYNDKn1M4Kt7tOSUFQC5UlIiQSkWOabBRsD4moewtmKdSVBUDhYkmIJMcusBrM2ANG+JcT0spW2pRKFIOdJJLYC1qzFUJlRNlXM9hqr2eG2VupDiBkddCflEg5SpBQpKyQDZEEjTWDxbbuBclaN1HAFy42AhIcPpXQpQSlQtxzJMECAeyo2L3fdTlEpnMEmywU5kKWFEFM5YSbieHMUZIfS426elQoqYS3mU4kFTiXUlXpqBixgnUAU8+pLpdhTSVOJabAU62SlIPWcJCoAAtaTCja1FWtuybGd4nBrZLeZSVBYJBTPAlMHMBBkdtiKrT+lnt++jPeJkLw6XBkHymZICkyEPIBIyBRKYU2kG3HsuJ9H1h+OdLKxpw63fwYt5ZJt2UvDSkmaUw1XriaVy6GZ9xrEnNb7+2omIECBBN5iKk4kWHhUdKZqIVj+EJtPKkY1MjxH3j7qT0pTEVJeuzI+kn15qa5dQ3nFe5dHBSxhABBLXH66zNSNp7EDeHQ6lRMqKHEqAGVYSFpI45VIMieRp2T0OF4gMpB5R0l58JtVlvNjM6HEgWzMAzAhSWXAZOkyqP3eyuhSq7xintYprYa1KUsu97p+17A202AVjgkKA+0BUNBhJGvfVs80M7lk3K4OYG0mIEzpFUasRF59UezhSVr7XM9O1h8dwr2mRiEnt766qMw1g0Tu/iSRLKxOgiD5G9Q8ThlIASQUq61lCCIjgbiiZOAxDrSsU+FjGNBaxGUZS31m09GlJSZtZV4PdKNnbdG1EqYxDYRjG0qU0QCkKjVBBuk6WPeIiD0aOL1W+Gk97MxVqMIKNm7tdUCzLGZSRxKgOySQKGdpo+Xc7Vn1/3oswAPTNmFfpG+B0zjjQY6SVqJtc+01Xjnexu+ylaUvgWmMSoLVAJEm8dppD2yHCAq3OLzp3VAhQjrHs1riFfS7eNc06zoxa2khJbUDZJ56GpCSoekg+FR+k/bHnXhH7XtpRfCx9RLSmVzwp4kdlV2Tt9td0fb7aUZYWPqJjixUdStbHh7RTRb7R669SkTqnl86oPDDxjJPMOsK1/HGkqevTbZgHTXjP3V0jkn+P31EgYig5TbTXzJJxBPIVbbCcw+aMQBlOisyhHUc4J1lYbHj4ihJHJI+1765I5R/FUsUeGl3XzCzZ7eEAWlwoJCnSkgrOdJalsBQAjKoHtzGDqKk4v4gCqMpBQqAlTshYJCbkkKBMEi0AE9aRAZnPZ5KrukI5eSqO/ciwsnsmvmEG3hhQ2QwoFWaD6RMSuYVOVSAOjExJN6qUqEzNRlq5x5Krwr008le+jYHh5d18yQVgqNIWBnHK330ylw8CPJVePOGZPLtHtoWLqNFpvdcPqTkkDQGkOKsbVXHEH6XrpJxH7XroWKvDT9vmSn1GLjlUdKxzprpxpI864nup1YR4WfdfMcUQogVNcEMqjTMj+eq0GLW56n8cqe+OWKJFyCeJtMe2oWUaE4zTdue4a4FkqawswApKhmOggpkns6w0qx23lbwkZs633QuSIlLYWFKvwK3CATyVVWHCMHhCNflR3fo/fVdi8Qpw5lqkwEjkALAADQdgrdRw/mVT6uZsT9oXovD23T59r3+PI+2uVHz8/wD3VBkVOYJVpqEqmOcax4x7KvWz8ooDgP6R94obO8LiR6KShPVzGdZ0kXmOHITT4hcHPovynr7wBhQv2yD5GvKq3droJlaFLVxUFlIPgUk+Nu6vayWZfc+mFPvDN/hpCRmSQV3UEqIEKvchI0gaXsa9wGzwrEh84VCVgT0ygsLiMnGetBIudKc+LDOE5GwuerLjsqAkkiw4gCBNhyNhjbqcFgxGHbSnEZVJzJWtQbBBSbqN1FMgWkSdLTdSoq/lVm+wKteFto/yDSkhWKBSbF6R3FyfZQWhXWWewn+JPvoy2QucQyLCXEj1jhQZhmpzDsj+Ie6r8Zs4oTAryzHXmoTMqHZJ9UH20hLK73MJE3/vXOYMJGleMNkzqbHQmsPJdsht1Iy2BBt99NOPkzrOmtWHRlI4Jg/O7fCo7ibznTPd/toWJmQlLnojNwHGnys/SPnUd95SSBI0F8o91c3ilEXAHgKraHi0eurPOorb5zdyvuPupx97sT9kVEbxHpdVNiPbHPtopBvuSkrufxxpSVH8Co/S9gPfP3UsYlP0R4E0tmacX/df10H8+mnlSjIptl0E+ifP+1Pvm58faKKRm2G857KQ86baa0pxJkmDE9nvpt1Bt3/dUZpwltVfXRlpsvBJeCgpSUlInrGBlAUVLJ5JIT1dTmqQnD4RFi8Fym3UX1FSCZULK4iQIgk6xTezOjyuJXmhTap6qoCkqCkRk1m85soHHNpTW0dlJQghCCqHFAOZHUylKG8whyIyrXBkSOrzE3p+UwTi3N7nmNXhzdgnqgApXmClGAMyRCgBqTKtTAAi9ZinJ+z95pScGpIukggxcEXBVa/dpTL49lVzdzbgUk38GRa8Gtemkzc1UINjWnwuATyBPlTA1p1Y6iu4+yigMacQtR63DRI17q9wbcLJ7D7RUtzDytV9CfHjScvWI/HCmNGG80jR9lYEPbPYzH0VOAdxTm9qB5mqf4gotKdCVZEwCbxKtBPiKl4LGFOCwwSopEuTBiSAj7lHzNEW7g/wriVZktKXJVBjKUlKrlCkmCBIJGvDj14NwpKRw6yUq8o36sFAD0sCbwI/cn8d1BWMV1zplBKSVeiDMx6IvPCJo/xmUYpeQ2CiExERlMQeUGs4xqFdIoJIIzKkGMtlEqnutrfSq6/RjUOGvc9LzHzgVHmghKfJSTfttXU0lhkiVqhXJsiPXx7vfXVk3NFj6C/Jy+syMQ+tTcdIG2QptCiNDJBPcBPsqD+QkhBU44soSYUtvDAoSJ4lYSddYBgyKkJ2i3iGnUhSUdMoOLQVBJS4LlSFKhK0mPRJSRzphjEFnpy88kuPILIBXmyoMArWUFUQn0UgkmdKou1w/wBz0+k94tK+22WN+l7eX4/LqQ39nKw+JaGZC0LyLQtKUiUExNhINAODF3O8f6jR07tEOuthAORlvIidTlSpWYxxKpMcKB8EqS4ecH1mrb5ore/JzsZB06kk0k8q4SXfoutuR55RSJt49tqitO6mE6R6o17hUt1yBTTKzM5eUa8j7eVLwctk9vZq1AJlMggf5kDNESQkhJnt1qt2gwptRQsJkRMEHt4Ue7GLzSXsjIQhxXWJzgm5MhSzlgnz5VHxW6jylJUei691lOc5LCxESeA6s3m+lVQzuW/AfLxHkAccCTAGqU02luBH40o+Xuk6IJggQVdRXVEJNwTwCtBexFVW18AGHyxlC1dUTkKZKgIELE8dataCroFF4ZSgSlKlBNzAJgczGnjTLGyXYcJQUgQetCbZpEZonThNE2MZS2tTJygkgKCVWJgxMEcCda8TtBoF9MqGYQJUDxJAub0rTXA8VdgoR99cnWn3UQB4z6v70yzdQA1oLg0Yt3qv66BA3h2cqT8XSCoqE5ndRlMen20ziUIB9FQhXBZHVta4N548J0NTMO4XB0SZWtK1lISkm2VMxb9gnwqHjV5SSIJCjHESkg9xE09jCr8E7auyWxgw8kuZi4JlwqEKTOkCFWPCh11Rkd9TH8Y4pAbKlFJywCo5RlmIExx93Go+JbiORPZ91UtnQwkbVY/XQIN18c83OQJAVCUlWYSrpmCRmbSVLvkGUmAFqi5Mk2MxT8nM236BEdI7olKCD6MZglIUSbqAtaJC9gpb6QFbhRxJBCSkJW2qQVSFGJUE2MoGs0TtIZWpOfGrUUkKBLjYyhSnEqKTBvmSlZjQOgkECasUaj+60YJzgpNNMqN8W8SFqW8CjM651QqUhUIRbgB8koi3E8xQq6sme6rzbefN0QdUttKjlzKkHKIzeNyBwCiLmSaJ5BBI4x7YpHm/FybsG1mdvSyOo0inFMKvMW1v7OdMFd+dK00UppnJN6eX6Cu4+yoyFzepIMoV3H2VAlhHyjnf91RnB1z3e6rE4a7iuSkjzRNQXU/KK+qP5abqaMH95/XUMtn5ThcKCkEdIsKOaOLU3JATY69lGOEwaDh3WWMRJ0SguSFZozCEm8km/caEth4NT2Hw7aSkEqeuo5RZKCbweAq0e3gewoOG+TUpsZULAmBE9VVgYmxItXVVOc4QyPjocapVhTq1FNdXuVDTwLoGQJVAEyqfQ01igLaObOtKAMpWrMDGUkE3UZt2TEcNa0FrCKC0qKSAUSCePyRv6vUaANsA5yECQVLzJgBMg3JIN41kxFNiRMO/KQl4dsnrqCTyR1h5jNHdNe16vCNn01BB5JlY75Ex3Tw7a8rHY0mtYTayG0BJZSsgzm4m6TB4R1Rbv5mpR26ix6Bsyc8d5VbT8cqoAcvYTTi7kcgB+Ld9dLwNLj6/gR/bOKk7tq5N2O8C+JmCHDMi0NrN7d9CWCbUVAImVEJAAmSTCR50VbOXLh7EO+fQucaR8H2DBxWZV0sgu9mYdVF/rLB8D21ir0Y0mox4saqeOq4nNUqWb2XBXP7CxTaushxJvBKQJ5kE6jS4ptOz355H6yR2c62dK1uiba2mSddBJIFhT/xJJ1A00IER5aCslrl2o48pfIxrCYzFspKG1FKSrMQMhGaAJ48APKpSd4cfAHSrgCIhBsNBppWj7W2E2uAQBAm3Gf8A1wqErdNmIgWHKeX451aqbtyUSxCTtlQCq21jyI6RRH1Ue6q584pbweOZTojrFI1AgW00rS291MOJCmhKR1jmOs2IE+EVL2fsRlpcoTllMHRR4H5wMacptQdN9WFYntBGSYjD4lXpIm5M9GnMSTN1ASeVRmcE8kEBrXm2CeOhIJGvCtTe2G0pS1xMk35njoIF68a3WZcNmikcIUv7yeFDTklyHxST3gjKvyO6R+iUR9VVdhdjOpUFoZIUkgg5HDBBkHlrWq/mwlBjIbZgDKiO0g1w3WbmMhHcc17WsRFTRlbkLx0ZO+RXMx2hh8S8rO4glQtmyKHGeA50hzYWIXoys9yF93KtZ/NpsAZEm4k6K5DQxzrkbvt9WETn1hQnSeVtKGjLoyeLj1poyBe7eK/UO2/YX7qhYnAuN9VxJSQTYzw117a3bA4IsBzouqVdVXWBkDSxSfpHzrMvhISE41wD6a7eIpJU8q3NWGxKnUSypF3uxuatCQsBCs6RmKgVShRSojIRlBABAN9bgwIIRu0MqwUJIUHADlAUCtZUkzdUpsBJOqudC+6m1MSoLjEQlDdkq6+mWOqT1QZgG+hFX2NfxAOX4w4SAvrBJSOp1YJCokmLa9YHjSxc7+xz5uKbu9yJtfcRx9aCkoSEJKb5sxlUyTzj38TWc7zbMOGxDjajmKAkyOMpCuPYaNMftzEtqWOmd6pKfSPAkaGhjfm+MdClTKWwSb/5KLmjM14LaT+DBTEYpcZikgE8xqBewqPiMYlXzIuT+DympjyEkAdIBH7Ko9lQVYdI/wAxHDVKuHhSrfkpbtwMoXrFh7PVTuGfiRwN/MV50Cf1idI+cOPdU/A7MQsOqKyA22FCEhUy4EROYAQVJ52nlR2JcsHXsq1zoSD/AAgVHdMuK+qP5asn9nBYWtKzKcsgiNQNDJmq3o+vHZ7v7UDXg/vP4Bhs3DpVgmcy467tss8GxH45170CE/5n8J0rsEqMGx9d/wBrVHm7qMOcKnP0OQgl+YzTJmZ0tEDuiuzTraVGL3d+xwa9LUxE1dLd8gq/tBSgloLkIAPoEEwgi5nTKTwE1mm1FKC1pQMwWtSlphV78T2cI0o+dIDttIAvyKI86DsbiFpWoJAVJVOubWRHVt3DXtpMRFRskTDybjuUysEhV1KDU/NN+yb3F515V1OK2KV9bOETwUb940t4c66sdkajQw0nitX2NP46cW1eyrEC5EWyjlNNBUDn76dcQZAmLI/8aTXescW5J2e0nOeuJyO2g3+SWNYqdulglDDZhIOIcSgESTkaTe9oBWocfmdlQMABmVHBt0//AFLrQt1WWm8FhwWwspbBubS58qfWr1RwrmY1qMryOlhbuDS7kRvbJQUpUiQBlBJCbgDWxF+HCxmrpG3moIdbUkjXNMHuIsR+IoVTvo3JHQcY9MXjsy08xvmgjqskdgXA/wBMRWNZOC7zhaNoYdRnLPaDwv2241ycSwrRCo4GfZfShJ3eVIJ+S8ynlw6tqSN6UierNufHtPKg6lNbNgyzfQLGn8PKiAo81E8rxc8Dfvp5jEYcCUzBHnx59tBv52piMip7xH/qlNb1I0UFAeHvqatLuTLU7BZGHIjrRyH33peCxzKOqlRiSYjsHbQx+c7ER0ih+4ry0pTe9OHB9I+KF/fRz03tcFp82CTIxEFauI+bx8K9Swxr0jnK5/tQ7+dLHP8AhUK8O9OH+l/Cr3U2aHqBll2CRLDP6xeka/27BTKdn4cfPX5njrwqh/OZj6afJXup5jbDK5hafAK91ROPRkebqiwxWDYg5VrKpBgzEyOzlWO/CMqca6ea3P8AXFar8eakfKDhaFe6sr+EVuMSr/mP+pwCq6tjXgv7quObuNtF2HI9EdVQJSfR+iJBAznUTCRa8lKWmQnJqDJnrcXEXiwHyYjQTAoV2LhOugzqB7KJfilrGlUtrFU4Xk2yo3laSmOjV82/MqBgm/C3rqg30E41wcw0L6fom6u94MKbfVPtNUu9zM41Y5hrT/lIquTN2DVnb2YMYjDlOoTfkaXhNhBcnlBOp1vqSE3HfT2M2RxzK10y/wC6n8Jh4HOyRpyBH3VU6lizD4ZVpKPB6Nktp1y95InSdEBXrNSkstobeBUkFxoBMhVz0iFxx4I5VJ2dswOzKiLpSAIkqVmi5IAEJN+7nTO0dmJUgqC5gQIgz1TlnrSJynnHGpGTe5rq4OjTajd+/wDjoKWUoQ51xKwiLE3ABuO6qxYh08eqNP3an4nCAqVJ0AJiJskcKg4pGV5Q5J/ppr7i0KcYq65D/dLYvxlnDtqJSJxKswE6KZA15yanvbgrAJCjIKo+TJ0MCw5iNJ8IMSPguHyTRPLEeXSMf386NcGp0gdIBN5Ii97WBtakrY+tQllg1ZRWz/U4lShCdSWZb5mZbjtmOMvZXEkDICIgj0YBt+0D5UCYzEhKlic0qVMEZhc2B4dvOtS39d/xiRGjaR55z99ZZi4StU3JKiFSCUgkjqwY873tBuenqurRhUly0U0oqLlFdGR0bJbWMyTIP0lQeXOurkbHLgzBWbheB7TXVWXhsWibnKOXWT7JqQ4yZsJJS3xTp0aOZ76igWv+BUt8mQBwS3/4013WcREnZOCWXCEpKipt6ACFEksrAEJJ7B41eYPY2JZLa1Z4SlCSi/BMZY0N7z2i9MbiCMUYN+iWPWii/Zzz5Snr8B85X31xse25pWudXAzdOLa6mfjYDiJkm5v1VWm+sadv4KG9lH6SfV2c45+utSU7iPpDz/20lGIxI5HxB9orHn/KyzK+jMyxeyFKg5k8vSb8OP47qcY3ccugKBUdSVgASLC2vHl7tIeeeVqkHwQfaDXNOuJM9EmeeVH3EUM8fS/kTLL1GZq3TxI0KSCYAEyb8AYjxilL3YxAgKVk5kk8gRpaeyRNaQ66tRkspP7iD7TS04gxCmEkcsg9gNLmh2fyDll3MyGwncvVWteb0ZlNhrPW5+3sr17d/EtmLE6mFGw7ZXWlHFEeiwgf9M/cRUN/DNufpMOFeDgHlmNDUh2fyYcs+4ANbs4xUHKAkx6RuZ7JnyB972xd3nnXFtuKCcpCT6QN5PVzamBNp59laMzi0IACWIyiB6VgO0iaYxD6FGSwJ1n5SZ5yAKmel2/Z/wCg5Z9zO9rbAXhnAkugj52aLA+jJHORwGh76ndOh1aG8OkJUqxlcgXsJAuPXJFFT+AwyzLmGJPMKdB868Y2Zg0GUsuJNrh12RERBm2gqatJf+MZKXx/UHcTgXMO4FL64SM/VBEkHqzcwnMD2wnQTQbv6VF1KlAjN0hmDBkpJidRWulvCkkqbcJIAJU6smBoLq07KCfhgw6A1hMicqTnMSTqE8/xpUjOMm8pootqUU0QdnbAeytuJSD1QQMw4p74q6Z2U8RcIHeR52NVOz98HkNhPV6oSB1RoBHiaRid7nnSlKllIJjK2AM06gmez11crGKpJx3LXF7tuOa5bCBB8aDN6zGPV2dH6m0Ua7F3kxK2wkKakENgqTJNvSJzibDgDM8qCN9lFWOd4nq6c+jToKE9lc2YNttt9mQ8Xihbv99TNh7NDyVnNBBAE8dSfx20L4hZChxGpom3cxZSjKlIUoyetoAlIJPkfVWGvJyjaHJpw6nF3jyTUbAdblQMiDOWDPEAg2ImLdlU21todRQGZKrz1UiToZOsxI9XE1fJQpUKceAB0hYiOyDVNtfZwUVkrGhIhSST1Z50lHVTtJHRVenK+pJN26CggqUqJmBe30RxqtxzRD6gdco/lq3LfydjBsLHs41UYv8ATKk/N/pq6Dk5NvgzU5LhPoal8F6fkUHkHx5uMn7jRclh4f5gOnDXnrMeE93ChH4NsQlvCZlmBK7xzcCbngO33UQrabTCQ8pPOREAXMQBCp8uta8VTXWar+i/Dc5E3aUvi+tgT32aIxKMxk9Gm9rkKXy7IrM8UrKsyOsSohUaCTERr36jhWnb4oCcWgZplu08iXDA5DhHKswxRyrUCOsSoglMACTwjrW4wfHUdmD/AOPT+H+zND70vieJYWsSDnGk8uy/n415S2kLUJBzDmBbytHlXtC44SAk6BXdBNTFzaZ9FuJ59GnnXFMjlTq3CCnrG4TxI+Ymuw5nKUCfu7iS2+FTEJUT3ZSfLj4UV7P2qABegtp0gOEkmGX9ST/lLrsFj1llDoQciiU6j0km9cvFStK77HQoR8rt3NGTtgc6WNsDnWb/AJwRwV9lUeYF6WN40/SPiFD2isutHuX5GaONrDnSxtVPOs4/ONA1WB3kU8zttKvRUFdxB9lHVj3JkZof5UTzr0bSTzoC/KJ7fKuG1D+15GhrR7hyPsaANoJ50sY5POs/G1T20pO1+2hrLuTIw/8Ajo51wxo50Dt7V7afTtXt9dHVRMgZfHBXfGxQknavaPOnBtTtqaiJkCg4sVnPwxOBSMP2FY9Qq+/KscaC9/8AElbTRP6xWXuyilc7l9CPnRVMoMCOQ9lefFzFVSNqLAgEfZpQ2u5+z9mgWPDTYSYJ9aFpyGCVIBjU9YWk1V7w/wDHufXHqSBVcraqzxH2a9RiFOvZ1nMpRkmNTHKoXU6MoXb7MpH8A6LqIt2CY76LN1TE2BPWj/t0hzAFXCq9vD4pow0LGeAIuIIM6WpZU72sZY1cqafZhapao/Rp7AVVVbYfUG1SEgQR6uFVB+P/AEEH91PvqJiRjSk520ZeJCRMceOtXlCZNax/SICVATwOk2iJ0moeLHyypn0ePhUNAcGgHlT8nNJ1jjyql7HUoxs7ms/B0QMECUZ7qt++tU3B0yk99FC8azEZJAkeimAADw4Xtym1UHwdpUnANqQMxUpciYslTvHvKaKWMSsk5kFIgEGe0gg9unnxrlYp+du3H5rdF0MMl538X09wF3yXOOMiYbSnu1VP451mWKa6yjqskxI6oE8QRc69ntrSN61g45eshKR2egPE0EY1AKzeTw5D++ttK7tL/r01+VGNfel8SmUp3hccMth5CPZXVZZlCwUQP2SQPVXUwbhHnHCncQRIn6Kf9Iq/OxWZ9AT4/g00rYDR4K+0r2TWvW9jO6RS9IQh0/8AxO+ttQqNsvbKPiaGVSFIWpZ7lSbAXohb3eQkmC4ZBSQSCIIg6io6900QcogxAJCTHnfzJrHiP6jslsaaPkTTKdpbPDEsj6zKh68wp3pE/NxWG/8AsH/60t3co/SH2PcahK3GV9JP2T76wvDGjVROSg8HsKf+osfzGpWzUdYla2Yj5jpV5hVUStxl8x/FTZ3Ic5jzV7qR4a6t/gZVQ2U0n6Q8xXow4NA6ty3OY8z7qT+aD3BV+81V4P3G1g5ThaWMJQH+a2JHE9nWilfkTFIglxaRIBIWbSY0GtL4N9w6yDsYKlDBUFJ2NixfpXOzrqpw4PHjR5z7SvxzoPCPuNqhl8SpJwI7KDwjHj/Nc+17696baA0cX5A+0UvhJdw6qCtzZ9tKpd/sJlwuGI0kz3lIj2HzqsOJx89ZasvGAmfOLU7iNlPPsIDhJWhSoJBjo1AQLcQU8tO6tFCi6bu3cmqsyYK5TXZDV8N0He7wV99Ps7juKnrAd+b3VrsaViIdwcy9lTdis5n0DmT/AKTV8NwXPpt/aV7qsdkbkrbeQtSkEJPMzoRUSBOvBxaQpvZ9SG9m1eLbQIsoH6oIPlXiH0wPSnQ9QRPETFXbHK3K5vZvZSnNiAjSx1q0ax5j0Vaxonw4d1OJxh+ioeCPdTKSBZmf7Z3RU0StAlGpH0e7mn2d2gvimIc/d++tm+OESC2SBY6WB7k1SYzdTDuSoNLQriQpUAGfmxFVzs+DVRrOHJI3O2ohrAsIU4EElxRmbjpVgQcpGo09dWeF3nbJ67zIAmReeOnZMeHbQpjd23wltKElQQlU8PScWu09igOVRzuviOLKiY4Eac7G4qL7PoVI5pPd/Aw1a9TO2l1H94MQleMdWOsmwBH1Uj7iKGPiJVfN3CTHZ+BRE7u8+HFFTaspzEEQdSYMD3VJ2fuwRMlR4wEpFu861olkgowTukkiU02m31YK/EliwXHdNdRgN2Vcz2dRJt5V1LqR9x8pZJNj3VzKjNdXU5WSJtSJr2upGHoMOG9KFeV1BhRytaSTc11dQCeivSLV1dShFRUTaIsn6w9hryuoBRd4ZA6lh6J9gpGUZUW4q9h95866uqosPEoEpsPT+80+pAhdh6Q/lr2uqBIuOQPlLcB7DT7iBlVYegfYqurqgCSEjMPq/eKRhh+i+of5a6up0QQdG+9X+lfuHlTidP3z/NXV1Ehznon/AJn3p9586adF196furq6oASfnd33UtX3V1dUINNnr+H306x83u+6urqIo6lXo+P83uHlUkGw7FW9ddXUUAXy+tTQ0V2G3ZpXV1QhW41ZC7GO6urq6gQ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data:image/jpeg;base64,/9j/4AAQSkZJRgABAQAAAQABAAD/2wCEAAkGBhQSERUUEhQVFRUWFxcXFxcVFRkWGBgUFxcYFxQUFhQXHSYeFxkjGRQUHy8gIycpLCwsFx4xNTAqNSYsLCkBCQoKDgwOGg8PGiwkHxwpLCwsLCwsKSwsLCwsLCwsLCwsLCwpKSwsKSwsLCwsLCksLCwsKSksLCwsLCwpLCwpLP/AABEIAMIBAwMBIgACEQEDEQH/xAAcAAACAgMBAQAAAAAAAAAAAAAEBQMGAAIHAQj/xABKEAABAwICBQgGBwUGBgMBAAABAAIRAyEEMQUSQVFxBiIyYYGRobETI3KywdEHFDNCUoLwNGKS4fEVJHOiwtJTY4OTs8NDVKNE/8QAGQEAAwEBAQAAAAAAAAAAAAAAAQIDAAQF/8QAJREAAgICAgICAgMBAAAAAAAAAAECESExAxJBURMyBCJhobFC/9oADAMBAAIRAxEAPwDnLs1NTChOamYlZRBNMIukELSR+GpypyKRQbg8PJVl0dg0t0fh8lZsBSXFyzO3jgFUMHZT/VEXQp2U3o1xuR00K34XqSvF4RWOrTSzFU1WEickVnEYdLKuFEzAnfAJ71Y8RSSuvTuu7jdnHNCmqDvJ7kh0ljnOeYNpgQG5C0zE3IVjxbCGOMGzSctwlU6pSq5Bp7AF0P8Ag5kiagxxDiScw0X7Se4eK69yCoAYaYv6A+bL8brk9HRtcsYIP3ib7SYGXU1dg5D0C3DQ7MUGzxJYmiLIYObbt+SpGB+k7DPMVA+k795sjvCvVVvN7/ILkHJrkjXp1nPq0TqlkCQDJJEyNmSarYXg6NhtJUqomnUa8dRBW72Kqv5JNcZFBzDvY4Uz4OCJoaIxlP7Oo4j8NbUeP4g4FBw9GUhvVoLbDVNUap/eM/kcPPVQ9I4kCatJhgXNN+4SbOA3HavaFUVBIa8Z5tI6OeyNhS5Q2GGV2+ppeyfeVa5F1BTa9lSwxFR1Sm42Dnaz2PpTlrwxrgMyHHcVa8Sz1dL2fiq1oDky2tgWekq19V8k0xUAZck2bq9e9MhWhDyroVqXo8Mx1J2sxtJpdzHCmddo1m9Ew0mX22GJR+hqQoM1a2IZVcTJPpGw22TS50xln3b2bfoywW1tQ8arvgo8P9HeB16gNIkNc0Car9rGuOTt7kWr2LRBiW0XHXbiKVOq2zHa7NUibse3X5zDnsIzEFQf2pRrU3UqtVuHrBweHS1zQ4P12OY8814sLGDvCZ4rkFgWtBFATrUxd9TbUa05u3EopvIPBbMO3+J/+5LSQ1MpdLDYOjNFldr3VXNNWs97dVrGuDnAGI1nXADZNzJgKy6T0rh30nhlam9zhGq0g5uEgQN0qx6J5N4egSaVFjCQASATIGWcpu2mNyVvI6ich+rN2NHYJXn1EnKmexh+S7HC1KHyB+JHHv7Mqf8ACf8A9p3+1YuulYh8hvjR8/Ft1KxemkCQBdxGQN+5aPptBI1nSNgO1HsL1DqDU1wjmtzcBxISL+yHagfDi0mOlJngiNGaHFV2rzWn96evZ2KMnfktFV4LlSxlNkazhcTaTbYi2csKFP8AEeDT8kmOA12sBMFrQLCcu3qW7dBt1o13ZbguKk1cmdTlKOkOHfSbSb0abyha30ov+5Q7wfmoafJ+mTcv7wPgt8VoGk1pIDibZu6+qFow4mryBz5P4F2keW+JrsLDThpiYJabGRzhBFxvUui8dW1B6w0wNhdrC7jtcStG4Jk9Ed5+a2ZhmkOBbIABAFrw7KNqtw9HLqkR5HNK2xgcbV/EwjrHyhSYbFhw5xE3mO5JxhxLWljxsmTbbnuWU3Q49RXcuNJ4Ob5X5GmLe0tI32TQPpjJo/hCRsdMcQmjdspqEbChjWj9BPuT1SWVT+4PfauIjHYh7HkVHSHEAQBa/Vddl5FT9UJdn6GlPEkT4ooAyqnmnt8koGLZ+IJljz6p/sP90rj2D0diBUY4iq5uRD3OyO8TEj4LIaR1D66z8XmpaGMY4wDJVNGjB+Fvd/JNOT2ADK0gNHNdkAN3UnEssOJbzHH913uOQmGollMA2IbVPe10I/Fj1VT2H+49Q1qwe3WGRY/yAQbwFbPMfZlP2AfNJdC6RZh9FUaj8gxlhmSWiAO9MOVGFL6AaKj6ZFNp1mGHDVkxwKreNpt/sXDBzoMUy2BcnVBDRss05n8PWpJ0itK1YvxPLKvUdzCaY/C0NMDeS9ufaOCB/tXFBzi2vUlzpNmXgAD7trDIblFgaInVMkAXM32x3Ek9+9e1HBhE5xLrOnotnbEa2tbPdCl2kUcY+jzFaRxTo1q9Yt1mnNgggyDzRNiAexQYnSmLnm4uqOokfAC3CUbRpS2xlxy1SYkycnXvqEQdrupL8RTuHDoyd/RmRcTs2wUO0gqEWRHH4w//ANlXvPzUGIx+Ka0k4ur/ABO/3L2lULmyznHIbNsExuzSvFYKs4yRrcNgOVgrLKOd0mNA7EnPFVf4nf7lG+nW/wDsVf4nf7kFo7E1AWjpNMxPVnBTZ6BgL6vV/wCPV/id81iLKxYx5hwBVp2uQENpDCVfSOhro1jFjESVPJa+mYEgCJlHYjSj3RLW9k75+KjebR0qorJ7RwFWpgWtaCXCqZvFoP8AJbaD0RVp1abntgCRmDcg9crTD8pKjGlrWsgmbznCxvKer+Fmc5E3S3Omq2G4WnZYQ+PHzUjK3Oz2JUca8tabc4SbbTcrwY14y1f4VBwclheKHlJVV+bLDhnyTw+KGxVQRtyCSf2xVabOaPyBaVNK1Tm4fwfzS8fFOMaYrmm07D21Ln9bkRgr63Bv+pI/r1T8Q/hCZaNxgDee652xGRdu7FXi43CfaRuWalGkHhtznbu7EFF3cUcawjWmx2oHWueK9GJwMloOuOITvYUhw/SbxHmnzuieHwWZjn/9r1DZriMhk35Lr3JmqRgqjtoo0ndvOPwXG6Wi6wM+jcbzs+a7LoSkTgazQOcaNNoG9xFQAd8KcPI3ko3Jz6QcTiXmjWFKHUaztZocCNWiXznESRs3pJisdUaR6x9uaYc7Mf18Ebya5J4vD1XOrUC1ow9doOs1wLjRLWix2mfBeP0bVcNV1IkWgjVBG60wYRhfkeSVgWksfWZRpBr3APc/WfPOAGqQ1pPUSYzgFWb6PtI1qlRwqgENYdWoARrwWg9R2XG+6QYvklUq06ZmHU9YapNnNJN2nIOPXs4Kx/R9oR9B79c2Lea3WmLtknYCYGUqhLyXTGD1T/Zd7rkk5PuJwVMuzNKqe+sAPAp5jfsX+yfL+aU6Iw5p4Sm1wgiiZHWatMnzSvRRbGGl6QIa05GmAeEEFVrlJqMwNJgaLOOpP3QwASO9o4FWnS/SHsD4qk8vcO/6vQc0SA54PaWkDtDT3KXhlatoqjjOsBeHHjbLy8FJhH5hxyuZcevne1Or13QOHykZ86TkbCRMnO42DLat3YonVcw9KCDsgxNjaQf1tUyrjmkMiGAAh1yRBBIIJdDTkTMS6bbbhRPANhsEADaB4dS1OI1mkxzmtJI7SJ3xzSULQJBLs8hP70SBbZNuqQhsKQtbygAPNa7wB7QswmnHCZaDYXyy/qlVWNd8Zazu6StqIV9HLJB9LGjWYYNtbxCMOkAdh8EoonnL05rCjX+0BuPgsSYnqnsKxHBrY8+sFzg0kDZJsO07E2Gh3kSC0gZkOmOMBQ1NCjaTPDqJGeWU9cKOhj6mHMBwiI/FbdcR8lvji/oO5t/Ykq8mazRLg0A5Eut5LSnydqkEjVIFiQ6QD1wLJzoblC+o70dRvpWPtDWiW9Yj+u7cd9KYSthSX0nSw2mJInJr2xvyPks+N6F7Hr9Dvp02a8C0TIIyG0KFmi3uEtgiYmbTuJ2LNF8pyZp4nnU3fegDUO+2zxHXkvcfXrYYyx+sx45rgGkEZiZyOfjCR8XXRW3LZFjdA1aZGsG3y53hxQ9TRrwCTAAzJNhxOxHaM5Q+lBo4vom7KkDmHZJiIG/sNlFj8disO8MJY4HJxbZ7etxPZEzftW652K7TpoEpYBzpgtMZw4FGCg+kAHCD2RmTmSN62FAVofRd6GrEmm5wAO/0b8uw+CjoVa96dak+qL6weIN4ux2TSO4yhSemU6uiLTFQ+jp3IaQ4y0C5H3Qch/Jb4I8xvAeQTrD6KYKZa1pNN4uybjrgbRvCBZhGwG03F0WgjnDqOw9irHZzPR7huk3iPNPqnQdwPkUkw1HnjqI+Cd1eg72T5FFtPQKoo+htJlxdrOJDWkxJO4ZbbErr/Jv9ned4o+dRci0ZoyhrOFOrLgCC3WHbsvEbF1/k+P7s7/pf60sUrdFJS7NEXKGpGFrEWijUP+V65ho3Evc159I7Nou42BkuImwPNA7Suoaco6+HqMMw6m5ts+drC3eufUOT9NgcBUdDomS3ZMHxKNWN2Si0C6UxL20XOFR3OcxrYcbCC4kHrIjgmf0b13vq1dd7nAUxGs4mJcMp4JZiMHQ9H6F1c2IvqmQRPYbEhWDkDollJ1RzKhqBzQJLY6LroprSApKqLZpI+oqeyf8AT80DyfM4WkahJJwwJJuS46hBJ4wjNLfs9S8Wid0uZdB6MpBmHpsadYCjRaHfiFhMdYAPas9AQw0yOf8AlC0OFa+iGPaHNIMgiQbqTS32p4DyW9JvMbw+JSwGn4OMfSJhWUaoZRdAcH67byCKj2gFzs+aAqpRx76bdUQW5w4SAepWLl/W1sY8bi8f53FVssO7wWdADNGYuoa2trZiHCwaWjJoGSiq6TeZADW7NYTMZQCSYtuXujRD+woRzCO1aka2e0W2RAF54IZhsiaVeOBRAz2lUF5GXnsWwoucShqDTJ9rxRrqpDjAz85hZCkjKdsli8dUWJjF3wfIPFF2s5zGTOsHHWJB6QLWyCDxTfC/RzTaZe4v6pLRwtfxTd2mHja3+FZW0q6bPi0xAtIyUnzNh6kDOTNCnEUwDkCNc33zsWHBVGuADfSMMgh0WBzBnNv6hRu0ibzVdfgOr4Ierpdo6VY9r4SPksKgT4rk5Tzps1CdoZMHrnMb9nmh8JomozmOaw09rSbDhIu07jcWzQdbT9AdKsP+5PxQj+VeGH3p4B7vII/JJ4oPQsNXRdKI9GyDnGqO3YVqaLYDSWOaMg/VMbo/oq2OVNImG03nOPVkZZ9KFJR0057gG0nXIEnUbc5TzskLn6G6+xpW0Lh3OJc5on7rXWPYBbsKOpVKLGFjYDYgdJ8d+zgUtxGGxDRJY0fn4zMDeCEDpP6xTph7WtdLi0gSSNx2Wt5Jf2WkFu1ljP0NEOD5eS3o524bT2koPEljqmudc3yIsfGUgdj8UROq0cf5uWjW4t2b2jgB8ky7vQrryWJ+J1qrSBFwDlJM9SbVfs3+yfIqraIwr21Aajy8yANgAmVaK32dT2He6VVKlkm86OSYBzdZshwAJgjMOvDT2i/Er6G0CP7s7jT8nLkxoNJ1ixpdvjbv49a61oUf3d3ts91ydiRBuUB/u9SSW8zMZi+dlSVdtPR6B8iRqixyPOCpoePw+JTQDMqGKPrX8T3yrr9HoGvVh0xTogiI1STUdE7ZBB7SkmI0Axzy4Oc2STEA53Vq5F4FtMPi7oYC6ILgC/VmDsBIUowadsydjvTtTVw1Q7h/qZ8lDhT6pnWyh4yfgpOUFPWwz2/igd5C1o04axu4Ycdwf8kz0Othmkj613Z5BFNZzW8PiUJj/tncR5BHkWbwCnHZSR8+crudjK1/vv8AeclRdJmYCM5SPJxNYg//ACP95AsdIBMC5sJ/dRYrJcM2HmTsKDDjvRtMDWdFhHje3ghmtEHLJEBrqHeP11Lc04EqE7Y/Wa2abImNqLTe/wB745ozWF4ykxwkofC0wRugF03zAJ+C21oBnrWRjZr7LxRsNgsRMdYdocOs6rVP5wPBoCUVsC1tQB73mbR6R8DZsPAK1V2a7YBLS4GCLEFV7A6Iql+pUY4sk861jbnNJ4AKSjao51KXawd+h6V+bfeST5rzQuHp06ppOYyXiWy0WcJsCRt53cEy0lR9G6DlEgn9ZzKXYNnPJPObJcNU85rpmQdmS5Ytxlk73mmhhpp7KVPnNmTzdURcbzuieKrtOmQSYF8nDItyz7MlZcbVp1abhdwedkuLHDPaYUOB0cG0XMa5xJMgVBqgP2QN0gb810ci7KkzcfKoSsW08TqPY9puIMXgOGfYY8SrZjG6zW1Keznt62kXbxiRxA3KjaWxNUVC11MUzc2vIJmQSYiScuGy0TdJYkM1WVHNAkjIxOYkiwPUpcX6yaemDn/IjNKk7R0evVa6g4ucG6vOJMdG02PAKv09NYYtLTVsRdurq5x1RItt2Kh1dJ1zZ9V56i4xbqmFZeTr6NRmq6mBUtBLbPM3hxyN8uqy6+SPWNkOOSezdpBBIIcJNxkt6WXamL9Hw2ARlcbD1hBVKQHRMju81Dj5EnUsFJwtfqbYXpt4hPa59VU9h3ulIMGfWN4hPsR9lV9h3uldMiCKqF1jRH7O722+4uTNK6zor9nP+IP/ABhFgjsD0+fUP4D3gqaFcOUJ9Q/g33mqnhGAZ7Ngn/Jj/wCT8n+pIFYOTPRqcW+RTS0LHY4xUQyctds+PyUL71B7dL/2KHT32IG9zfKp8lNTHrGj/mM8Gk/FSl9Sq+xJjD613tJg82HAeSW1j613tHzR+JdDT1N+CmirPm3TVT19QibuJz3koF+IdvRWP51U8UP9WJyn9CT8URWS0nuhxJvE333lDaxjPwRNPou4IUmyItHpceru/W9bh52x2LSF6FjUF4Y2d7LvdIWlR9jHXC8ptlp7PFwHkStHGyyMbtNli0lYiE759XFQEguEwCJiCNo3GNosRB3FANwrmusCOsuJ23EAiRZpiO7Y3wdUmzgQdk7Qpa+HmCDB81jRlWBc3DCqwtqhrgdwuD1Tlsg+aQ4zQnonbSNhmxG4jJWMN1SXX693WvX4qnUaWxrdVwey2ajy8fdY2Ui3F3WCmmk5nQ4RMDV2C3ZdMMGKL2ktAkWc0yS09ZP3TfqUmlNGEHVBmRII8ihNG4d7H88NIynW5w2WjMZWKhxTepG5ILaDK2DZiGarxDhkQZLesEjw/qk+I0KKX3dY73S4EbSBIv1Jy7muBabTkQO6ZWlfFtgg6oBzHHM9R6wq2vIsVTtoTsw/pDGo1sAgPbGYORaNhzUL8NUbkJHEGRMECRaDBkXuisRpugzN0nquT2NkoLEcpwDDabpIm4gwcrG6WaU80NPrJ2kNsNjKhLfSSQ0RJzjcfxDipXVGAmxM7CQB4XVZfpfEPyAaOv8An8lG3AVX3qVnRubb9dy0OK8CX1Q/o1Gmu2CJLpgbBMJ7jGxSq+w73SqtoTBtpVG6oklwmTn2q1aQqTSqW+4bZjonaummlTJ4eioNzXWNF/s5/wAT/wBbVyo1ASOaGmdhMdxy711TRv7P/wBT/wBbVRiR2L+UZ9Q78nvNVSBVr5SH1DvyeYVTaUYaDPZsCrFyZ6D/AGh7o+arqsfJoerd7f8ApamkCOwnTp9W32x7tRE0Ptm/4nkxvzQunOjTH7/wd80VhPt2+2//AMbFKX1KLZ48+sd7R8yi9KPinUO5jvBpQQPPPE+am5RPihXP/Lf7pU0UZ84nES+bzfIxeLGYWzMJVeNZrHEEHIGMiDYKCpULHHVcRfZwI8nEdq2w1Wo3ntNhadg1pt2wU5PIwp6OqCm8Gk4kQejzhJAkjOLHvS76sZggg7oPkjmaWqNa5wIkwNuXYom6RvLqbXfmI8kDZIK1MwNYQAIHeT5kqD0nUbpqNJsNvQNmN5d5lK/q8C/cPiikLbQbggHAg7fh19ymZhW68RI6zGzOeKE0e7nAe0psaL7ctnb4JfI3g09OP+G3+FYiaVQQL7FiNinZMRiiQNTmGZkkHuAlb08U5gBJ1/8ALB6xtVCxv0jsb0GOd3NHz8EhxH0g4h0huo0EyLSQIAAk2O05bUlzZT9UdUxGOkyQ2eCCxWnWUxz6gb2hvguV1dK4mqJNR5B2AwO4QtsLydq1DsO0mZzSVe2M5Ui91uWFG+qdfgCfE2SXGcun5U6Xe7/S35oTR2hmse5rpcQL5gTY+SkZRAcYAHZ1nJSk+pSC7gjuUmKfmIHVzfEqSm7Wj0mv2ODvNG1sQCOiJ61Ng8K1+Wo12yXBvvkDb+JLLk4yq4OVLX+A9OhSBDmB0j8UgzttlkiKVUONs4AjI5Imrol7RJFgLG5EyLazZaOM7EC7Ch0ujLaC35ye5PGcapMhLj5E7aJ/RlrTII4hT4Y83vUTHva0QXarpAJNjqwCI2dLasZg3OBh5BndI8CFWEqZOSbDcMDrtgwZzzjsVhx1SaNQzPqz36plJcBo94LCYMETc/G6cYth9DVt9x3kVZtPROqKtSzHEea6xo79nH+If/Gxcno9IcR5rq+j/wBnb/iO9xidix2LOU59SeLFVArTypPqfzN8iqoCmho09kisvJseqPtnyaqwCrRyc+x/M74LS0aOyXTGdIfv/BvzReA+2b7T/daPghtJMJfRAE3JPAejROjvtW/n94j4KctFFs0odPtWvK6rq4TEH/lv+S2wvTHFA8v6kYDEdbY73AfFTRRnz7XMuPErGNKm9FP9FI3DgAZyTuItvRsU1I5vatqWEJz7v1kmWGwjS/VDgABmTmRAkZRJ8N+2NzDEjKYz28M1lTNkiDA39fqUFWd+sk1p4TWB3jNKMUIcR5wmQjNKFXVdOaIOOLpOXNI7CII7iQtcFhg6dYxZxEwBzWk58QAofRxrDqQZkeenPV3LFp3r1EBjhZS0dG1HZMPbzR3uhWfB6F9CJDg53sgdl5kdSPOksRkx4bP3Q3VF90yPFQnySX1R08XDCX2lQiw+DhrQ5zARncnxaCEywtZtOdR8E53dw2iBYnvUFbDVXXIB7WfArKWjnnOB2z4NlR7SZ2v8f8dxpv8AtDjD1QRck9ecqON2XXdTYDRZDd+2+d/6JjQwxAc3V6QA3kQZtuRV7OCXFHS0C4PDUnfawOvLLZ1ofG4JgPqg7ty+abU9EHbbipajaVITUeGjrIaP5pXFMaDlDTYj+omG6tyQZG69h12v2oxmhiYtAgZnbAkx1mT2qKvyxohwZRaXuJgRzWyd7jfwUGM0jXdHOawESdTZc2k3OXUnUaVpBc3J5Y0fhqVMD0jgI3mO7atP7aaLUWFx6hA7zdV8UBm4kne47fin+CjUEZKkI28k5SomwVWs6o0vLWiRzW7eJVhrn1VT2T5FJcL028QnjX2IIBBsQdo3KzjWiV3srlIAuHEZ8V0XAfs7fbd7rVVnYCnnqQRuJzVowP7O32n+TU12BKmKOVf2P52+TlVAVctP4E1WBrSAdYG87ARsHWq4/k/Wb90H2XD4wmjJLZpRbYFKtfJ77Ee07zVYqYKo3pMePynzyVo0APUN4u94ppNNCxWQutWAqMBiS1wHHmf7St9F/adlQ/8A6PQWOPr6XB3n/JG6L6U/uO8XOKlLRSOzzBDnjiEn+kipGj6vXqD/ADtTvAt5wQHK3Qr8VhzSpvDHFzTrGY5pnZdIijODUsxH9UdTaZzhP630Y4xjpAp1BfoVAD3PhA4nk5iaXTw9UDfqFw72ygAHw7SXHI2W9cgWLWjsCiaYdnBtY2J7FvimmDn3Wy3ogFleo65Aidgt5IPHMbrcySIE8doupamJKjp1CYmbkAG0R97tyRyLggp4hzZgx1Z+a3JtxUQF1LEjgiAMoaKe5oLQSDtDHfBpC8Q7cQYyHisWMdE+phwkGVjMFCq1DlVqgFzD+V27qKaYLlxR1mh+uATDiW9EfitM7Ejh6Y6l7HlPRxdslGUtEb7eKAxvLSk0EUgam6Oa3vPyVZ0hywxbzDQKY/cEn+M/CFG2ylF7f6KkJe4AfvGErxPLGiLUwX8BqjvPyVLwlN9R2tUcSd55x4SUVhwGyQwSNs7TlmkeHkZKx1W0xiK3Q5g3i3+Y/BCnkyHnWqPc4neZ2wecbqFumHjMDqvt3G9tt7prhsUTZ3NPhfcUU0mZptAo0I2ndoAjvshsZpFgsOcRsHUTt7VNym0pqNDWmHPBmNjdvbMjvVaptlWu0SrIXXx5cWnVIAnxjq6k30PWe5zQ3WIFzGQBzLtgHWYiEnZSJtdMqeFBbcjZb4op1oVwtlrwTwXNIMiRknjuj2t94KmaEqltRo2FwHA7CrlPN7W+8FRuwVR4W8e9WXA/s7PaqeYVaJVkwf7Oz2qnvLIHkjxzoiBN/gUO3EdRHj5KfGHzKHaiMSNxTd47f5qVh3KFq2w3RCxgbFftNP2T5v8AkjdF5E/8vzE/FAVz/em9TD51Pmj9GdE/4bfdC0tIEdm9Fp+6JO7Lit31nDNhHZ8lLgRc8EQ8pEh2xa7Ft/X8142u05Hw+SMqNBzAPEShzgmbBHAkI0wYIquHY/pBj/aAd5oHFcmaD26rqQjc0uaO5pAR7sCNjj2wVp9WcMiO8hB36NgqOM+ivCO6Jq0z1PDh3OBPildT6JAOhXkTMPZHi0nyXQSag6+4rT6ydrfMLWajlOL+i7EtMtFN46qkeDgErxPI7FMa7Ww9T8rdYd7JGxdqOIG4juKz0jd8cQQta9mo4EdFPFixw6i0/JeLv2t+8P4liNi9ThJ0W5zQCRILr9RiFJQ0I0Z3P62JvSbc9ila39frguSXIzpjxoCpYIDYi2UV66sBYXO6R49fUiGhSdlVRC86jSd2zr2BL651Ggu5ziZE9EEXmERjsS30jWOMW1r2BMkDyPeo9MNlrGiNpnwWW0mb2RYbShc9lqeZgWaLiJJncTmjhj6dUkBuo7ZFgT1RtskX1I6pJEeXZKzD0HExIHE/FUfGmPaSM0wSat/wt79sdUqOhS3JtqtrvDYmGXdlzhFx1ZqQaCiIdtm4+IV4X1ycbasYYGlQdhqzy7UqU41WG+vstGR2nu2pS/G82yLGhnbx+uxb0tA73dwTNioH0fi5cM5BsuhNfLe1vvBVnAaKazoi+/M96b02EDtFt6HY1WMC5WXCO/u9PjV98qo0yS4AAzugz2DarZRaW0WNdZwNQkbtZ5LZjbBCpFi1kjxZv2lQtK3xTr9pULSiElaVthjzRwCiDlvhjzW8AiAErP8A70eqn8/mmWA6DvZYPAJPWf6+od1L/S0pxhrMfxaO5CRohmCOfBTPKHwZsez4qR7kEMzwuWhK8LlqXIgNitStS5ZrLGMJXhcvC5alyNgo0fTacwO5aPw7d3ity5eOKxiD6sN5Xi3JWIUjWznhwQOVkHiMO5uwkbwnlPD7zC0xGk6NLMid3Sd3DJckkmWjJoqmJxIFgLjdwIt1XRmjMbrNl0TORNwkeJfL3QI3cNkpjoZjSDYE5T/VK1gsqDNKYZtYDWAtkWnKdnBLaGiT914MbCCPmj3SCZtb+kKbReGJLnb/AB3p4SeiUlWULQCLRfLtReH0QX9KWjdt/kpW6PrEklsOmZBEWyTuhTMCYmLxlO2EyNN4IMFo9rBDRA8+JRQojcpW01MzD71rEBm0OpTMw6msEZgND1K1wNVv43WHZv7FkmwXQFIGSZ4LQL3iX8xpgyekfZb8T4p1gtFU6V2jWd+Nw91uQ80Y4bXFUUEtguwbC4RtMRTbG9xu48TsHUFuQB1lZVr23dW9RikXZ2G7afkjd6NrYLijLo1oOeUi/aFGA7c13Awe51vFAcpsfUolhpUm1M9YFxaYgQQYN89iV0eW1MWrU61I9bddveyT4IozLC6tAOsHN4gxl+ISPFEYfJvYl2A0/Rq/ZVmOO4OGt/Ab+CYNMJgAdWjeq/bGp3U2FM6R5jvbSUVSXVhs5sDrIAlMXVw2mSTHOJ+XahJmiMcJUsVu56qrtL1CdZlgLAC9uveVMzlE4dJoPh5fJKpDUWEuWpclVHT7DmC3x8UUzHMdk4H9daNgoI1lmstNdeFyNgNy5aly0Ll4SsY91lq5y0Llo96xj0uWKAvWIgKNp+qW0jBIuMjCQuaNyxYuOReOgB/2iYYMwbWyyXixZlPAY+5E7x5p/hmxksWJo/UlLZKFIxYsTMAVSC9O1YsWQpPoSmHYhgcAROREjLcVcsT0l4sVoaFez2mEG/PtWLEJjRNMHcmetFFYsTLQPJX+UHSHb5BJS0HMTxWLFzy+xWOitaZwrDPNbkfuhA8kNKVvSPb6WpqgGG67oFtgmFixX49Ef+y8aCeSxxJJJFIkm5JtclNNLfs/5visWITDEEeOaOAQdcLFimUQOpqKxYsgB2j6pnM7dqeDIL1YnMYvHLFicQiKiesWIAIlixYi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58" name="Picture 6" descr="https://encrypted-tbn2.gstatic.com/images?q=tbn:ANd9GcQUTrqr0SUoYI6SaVRwpif9ThMm_jQHnhhrZpMrv3UIPohyvt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4362" y="2636912"/>
            <a:ext cx="5017918" cy="3758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Mürekkep: </a:t>
            </a:r>
            <a:r>
              <a:rPr lang="tr-TR" dirty="0"/>
              <a:t>Yazı yazmak, desen çizmek veya basmak için kullanılan, türlü renklerde Sıvı Maddeye Mürekkep </a:t>
            </a:r>
            <a:r>
              <a:rPr lang="tr-TR" dirty="0" smtClean="0"/>
              <a:t>denir. </a:t>
            </a:r>
            <a:endParaRPr lang="tr-TR" dirty="0"/>
          </a:p>
        </p:txBody>
      </p:sp>
      <p:sp>
        <p:nvSpPr>
          <p:cNvPr id="22530" name="AutoShape 2" descr="data:image/jpeg;base64,/9j/4AAQSkZJRgABAQAAAQABAAD/2wCEAAkGBhAQEBIQEBAOFQ4QEBUQDxAQDg8NDxERFxAVFBcUFBgXHCYeFxkjGhISHy8gIyc1LCwtFR4xNTAqNSc3LCkBCQoKDgwOFA8PFCkcHxwpKSkpKSwpKSksKSwpKSkpKSkpKSwsKSkpKSspLCkpKSkpLCkpKSwsKSwpKSksKTApKf/AABEIAKAAoAMBIgACEQEDEQH/xAAcAAEAAQUBAQAAAAAAAAAAAAAABAECAwUGBwj/xAA2EAACAQMCBAMGAwgDAAAAAAAAAQIDBBESIQUGMUETUWEHInGBkaEyQtEUQ1KCscHw8QgVcv/EABcBAQEBAQAAAAAAAAAAAAAAAAABAgP/xAAaEQEBAQEBAQEAAAAAAAAAAAAAARECITES/9oADAMBAAIRAxEAPwD3EAAAAAAAAAAAAAAAAAAAAABTIyBUAAAAAAAAAAAAAAAAAAAAAKNlTBWq4AulUKeKam/4goLPfsskW34u+sklt5k1fzXQxqF6ZraFxqWSbTmVGcFGzHKrgDKCO7lF6roDKC1VEYL/AIhSoU5Vq1SEKUFqnObUYxXqwJIPJeMf8irGlJxt7e4r4eNbcbem15xbzL6xRHsf+SFrKWKtjcQi3jVTq06zXrhqP2A9iBrOX+Y7a/oqva1FOk3jKTUoy7xknvF+jNmAAAAAAWzZrLyuS7qthHN8UvMbJ7v/ADIWTUG+udc/RbGRr3H8MfUh0IZZMuFhJeX9TDvmNzwneCx5G3hHBqeBxxA3MTbhfq6Zrrqtg2FQ0fFauMhGCte47kafFmu5or7iWG9zVVOKgdZPj+lNuSUUstt4SXmzyz2p85u+hRoRnJW6c5b7KtLEdE8ddK97Geuc42JfHbp3E6Vv+6lqq1t9pqDiowfo3Jt/+cHPcX4O6mV1m56ltleiXyGjgKtJp4642ykX21Bt9klvmT0xJd5bzhN091KP4kpNY+JGhaSnLGU33w9TKOq5L9otfhdSToaHSq6fFjOMpQnp1YeE8xfvPfrhdD6G5G5+ocUpScI+HcU0vGt5SUnHPSUZYWqD7PHxwz5ZjZY2+/U6fkPjE7TiVrXg9vEhb1I7e9Sq1Iwafw1KX8oqvqgFEVIimSypPCKykQLu5wBF4hdYTOcuZZk+7b2J95WzkwW9tvqecvpsZrtzMZLO3SW/RbsxVFl5fd5ZsbmOiKj3e8/7IjUaGqWN92RbW54TS91M2WCy2paYpehkZtwXyRzvMFJ6Xg6Mi3trrWAPFuLXLjJmkq3zO85p5Zlu4o834jQlBtNMCZwG+oPiNGnc1VTp1abpqTeFqcljfs+i3O35q5Shb48OTnFdc/iXo/1PE+OLXKnnGNTTb9f9E+rznf6VSlXUoU0oqM1ielLZN99iy4O7vOedCUJ2NjVcIKnGVWGqS0532/F1X0OP41zBWuNpKjCC6U6FCFGnn5bv5s1NXmGcl70d/RESrxGX8H1kl/Qguq1Mfp3LuDXbV3Q/h/aaLl8q0Xj7Gsq1nJ/2W5I4ftUp4xlVItL4STNK+yrW6U1lGSUzneT60pUU35G4rVsGUUuK+DVV6ufgVr1nKSivn8BKHbyJWpEKNLU9+iNhQpKK1y6L8K85dittZ5fot2/QurVNb6e5HaKz9zLeoNTL3eW31J3CrXfU18CyhbucvTv+hu6VFRWEajHVXYLWXstwVleMAARLqzU1ukcTzNyPGqm4rEvPGT0EtlBMD5X5w5WrUW1KLxnKklsc1/2OY6K0FKUVs37sseWV1PrniPLlGsmpxTz6ZOE497Fbetl0/dfljKA+fGqUsaXJP+F9F8+5i0wXff6Hqt77BayfuTz8n+pDo+wW9k8akl5tF0eauqk9sY74R2vs55KrXlaNTQ1TTT1Nfc9J5Z9gdvQanczdSS304xE9KtbClQgoUoRjFLolgaLLS3jQpxpx6RWPiRrms3supdd3GDFaQy8v5EWTV9rb6U2/xPr6LyMtOll4S3f2M0U+i7l9WXhrCa1vq3sZaYa7SXhR/nfn6Fip9EvkKs1DCSzKWWts/N+hMsqP5n1fTbGCyJuM1tbqK9e5nAKyoxgqAAAAAACgAAqUKlGAIty9iS2QLyphAaypHXJrsuv16E+lTz0IFhBTnNNvOFhdnv8A6NyloWFvNoa3LkGlBbfif2IrkqfvS3b3ik3mT+pc8pdnNmS3sN9U95dvT4eRGWOztHJ+JU/G/ovgbJIJYKlQAAAAAAAAAAFAVKAMlJMNmGpUApVqmruqjk0l1bwl5mLi/GIUUk8yqTz4dKP45464Xksrcg8M4w6rlCgtdf8Ae1HjwqOekV6+nXzMXrPI1OfNbOVSNtHaOqtJpPDTxt6/Iz2VGrP3qmIp/lTz9WX8P4PGm9UpOVTvJ/do2SRqQtY6VvGK2RlAKyAAAAAAAAAAAAABRlS2TAxVZnnvtF9qFHhi8KMfFvZRzClnEYRf56j8vJLdm7555mlZ0F4EHUvK8vCtaKTlqnjecsflit2/gu5wvL3sVVeX7VxSrVq3M6ni1I6sa89qnkumy8uy2Jq45fkLgHFOM3r4hVuKtOlnRUr7p1IZ3o0Y9NPqtk9+p9B8N4bToQVOnFRhFbRX+bv1L7OyjTioQjGMIrTGMVpjFLokuxKRUAAAAAAAAAAAAAAAAAAAMVV+RlKARoWvfv8AczRppGQAUSKgAAAAAAAAAAAAA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532" name="AutoShape 4" descr="data:image/jpeg;base64,/9j/4AAQSkZJRgABAQAAAQABAAD/2wCEAAkGBhQSEBEUEhQSExUWFxoSFxUYGBcVFRUYFRQVFBUWFhYZGyceGBkjGhcXHy8gJCcpLCwsFx4xNTAqNSYrLSkBCQoKDgwOGg8PGiklHyUsLDQ0NS0sLCkpLS0pKS0sLSwpLCksKSwsLCosLCksLC4pLCwsLCwsKS4sLCwpLCksNP/AABEIAMgA/AMBIgACEQEDEQH/xAAcAAEAAQUBAQAAAAAAAAAAAAAAAwIEBQYHAQj/xAA7EAABBAEDAgQEBAQEBgMAAAABAAIDESEEEjEFQQYiUWEHE3GBMpGh8BTB0eFSYrHxCCNCQ3KCFRZT/8QAGwEBAAIDAQEAAAAAAAAAAAAAAAEEAgMFBgf/xAAvEQACAgECBQIFBAIDAAAAAAAAAQIRAwQhBRITMUFRYSJxgbHwBjKRocHRIzPh/9oADAMBAAIRAxEAPwDt6IiEhERAEREAREQBERAEREBr/iDrkulkY4tDoDh1XvafW+Fe9Q6xt03z4WiVtB1A15e5GOR++FfarStkYWPaHNIogqPQdPZDGI2Cmi6BzybpZ2qRZ58XLG47p7+jX+zzpnUmTxNkjNtPrggjkEdiFB1PrjIHxNkDgJDtDq8rT/mPZT6DpkcIcIm7Q47iATV+w7fZR9a6Q3UwmN+O4PdrhwVG1+xjHpdXe+X+/wARfIrLo+jfFCyN795aNu71A4/TCvVDNUkk2k7CKCDWseXhrgSw7XD0Pp+/QppdayTdscHbSWmuxHISiHFrwToiKCAiIgCIsHB1TUP6hJD8rbp44wTIQbfI6iA13BABIoeiAziIiAKPUahsbHPeQ1rQXOceAALJKkWkuik6rqM+Xp0L8DvrJI3ckf8A4NcMf4q/IDK+GOo6jUuk1D/+XpngDTwloDy0f9555G7s30/M7CgCIAiIgCIiAIis+rdNE8ZYXObmwR2I4x3Uqm9zGTaTaVsvEWO6L098LC179+fLzgfUrIpJJOk7EG3FNqmERFBkEXjjQKpgl3Na6nCxdOFOHsR2KEXvRWiIhIRFrXjXXNijbJvc2SM72hp5B8pvtX1/XKyiuZ0bcOJ5ZqC7syfU+r/LaHM2SAO2vG8Bze2B632/Y12HxlFBJIDK+ZjjuaSSSL7A1x/Rc713V5Hkl5q7NDA8xs4H1VgBZ5Pt3V2OnVbnrNPwKCjWV/wdC/8AvkMU80kbXOElYxgjkn1zf5hS9M8ZMZA4NIErpHPtwAFGu1gbsUBf9FzsQnyj14/or4dIcR/XN5rFc/X3WTxQLWThelSpv0+tdjsOg8SRSu23tJcWtvh9cEHtfocrKri0LHRPBEmDW4etZ47LffBviMyB8cjh5W7w5x81XkG+QMZ91WyYeXdHntbwzox6mN2jbFFqdS2NjnvcGtaNznHgAd1XHIHAEEEHIIyCPUFR6vSMlY5kjQ9ruWng0b/1CrnFIekdVZqYWTRXseCW2KNBxbx9leKiKFrGhrQGtAoACgAOAAOAq0AWB1/jKGPWw6NodJNIchvEbavc8/TNen2vPLEdO8LQQ6ibUNbc0ri50jqJANeVvo3H190Bl1THGGgNaA0AUABQAHAAHAVSIAiIgCIiAIiIAiIgCIiAIiIAiserdWbp2bnWbwGjkn+Sh6X4iinwDtf/AIHUHfbsfstixzceetjS8+NT6bkr9DKIrPW9VjhLRISN11gnivT6q4/iG7Q6xtNUbxnjKwp1Zs5421fYtZeqbHOD4pQ0ZEgG9rvXDCXCvcLn/inqA1EhI/Cdu3/wZdWPdxJW99U69DEHtfIxrw0uDSfNxjH1XENdrXCV+fRv2aP58/dWcELdnpuC6V5JudVSVF7qYgXiyCOB6cWqIY2DtuP5dvZYmSdzjZJ9VW3VEAD0/YV3lPXdGVVZlpOoVXl+h96pWknUnndzn0/orUa035rI9LUg1YyMAfvslURHEo+Cr+Ic4EHP1UkE7nEEq3/i+zWgWr7TxcWWjnAz9yUJnSW6Ox+GOss1EDSwNYW+Uxg3srA7DBAwsutU+HcDRp3PBtznHcO7Q3DQfTufutnnl2i9rnZAptE5IF5IwLs+wK5c0lJpHzbVwjjzzjHsmSIiLArBERAEREAREQBERAEREAREQGt6rxQ+OVzHRjaDV2brsfTjK2DTzh7WubwRY+6on0Ebzb2NceLIBKma0AADAGAFsnKLSpUzRjhkjJ80rXg9RFRNO1gtxDR6k0tZubowfXdVG+N7JmuY5oLmX3IunNcMV6g0ueza0g+U47Gv5rJeJNe35j2Rfg3EjJq+9A8AkX+SwRda9NosHJC35PD8T1fVy0vHleSaXXPefM5zvqSVWzqLwK3EgdjkK1RXunGqaOX1J3ds2zpfjIunB1Flu0twBtF0bLQM/wB1zvq84fPI4CrcTXpZJpZilBrNBvaS1vnGSfb0pUM2lhD44H0D9H/qBYNT0NS9p7J+jvZP2fr4+Rggilk0rm8tI+o9V63Su4o32VOz7PzR9SBFeN6c43QyO1KWLpLiDiiPXH8k5jB5YLyWUTbIwth0mlqEOOckA9qHNYWObPp4i1ssgDj2Bs/f245pe+JfEPyGM8pcPwgXWAOe9LVKaObqdXCm72j3/Eb78PdVI0lrYd0bnU6bIotGAScED0H+Jb8QcUaznvYo49s0fsvnFnxW1cG1mkka2IeanRscSSbduJF+2CuoeHPjJo5dMH6qRummaPPGWvo+jo8EuBGayR78nn5HcnR4fX5Y5dRKUar7+5uHVOvwaZr3TvETW7be4ODPOXBoDqpx8psDIxdWFftK1DpE3/yxbPLEP4ON2/TNfkzvFt+e9p4a3Ia0jklx4FbgtZSCIiAIiIAiIgCiZPbnN2vFY3EANOAcZs8+nZSqLUagMFkOOQPKC4570M0hDdEXUNb8pu7Y5+QKaOL7n2V0iKfAp2ERFBIWC65qjY+XqGRkeUi+TfsCs3IywR6ivzWo6/wY81seH5720/fm+B6Kxp1Dmubr6WUta8vJWON/Wi+6PHrBI3e5r4zkncHWPUHlVeKoXlrS0EgB11miQMn2oHKyHQtC6KFrHmzk82Bfa/3yp9fpXSM2teY75IAJIois8KXlrLzbbe2xisDen5Hzbr1t/K2cmn0xHNZP1VuQsz1OMxvcwm9pLb7Y9FYloIoV62vTY8lqzw+XFyycSyKqhj3EBPlG1NuDTj05W1v0NCXqSN0Xvg9/5K+0gDHNpridw8rSQ4/5Q5uR9liotSQecLK9Bglknb8rDhbg6sNIBrd6A8fdV81qDcnsXNM/+SPTTu18zJdb8MOMwbpozHHtDnvcS5lkm6Flxd7Dklazr7ilkaQ1xjOze0HbwPUY+nt7Lc/E3WDGI49VKzSCXc1krdzwCwAuJx5baSBnFlWHVfEXSW9OkgD4p2BuIgXbpHii0ktF3uol3ZecWVx77n1vTcWccaclb7U7T+bb/ijms3imQs8oDXZBBJNdgRQz+ixz/FEkZge/c6muY+uLvykdrAH5LESz/Qdx9rqz9v0VMc3Y7vftyecc/wCy19WV2VnxPUOXNf5a/H9Sy12p3yPdZ8ziRfNdv0TV9VfK1jXkkNuuSc1Qv6BWcrqcQTkYFcH+gUYmxX9v3la7ZS6kvi379/5skdxff7e/b04RzxjP77BRsmI5o5H3pVfPB5H79lBrOyfCH4p7fk6DVloYB8uCbiv8MTyTRFYaccAZu10/XePNBC97JNVAHsw5gdueD/h2tsl3tyvksO5/Z913X4MeItJOxsD9Po4dTC1rGPAYJZ73b3AFu7d5QTRN3eEBu3X+ua7dE3p+lbM17RIZ5XbI2h3A2WH7qyQa54K2LSF/y2fNDRJtG8NJLN1ebaTmr9V7bt3YNr6uJxVZwBn1v27x9Q6hHBG6SZ7I42i3PcQ1o+5QkuEWE8L+KRrmySRwzMhBAilkG0Tg3b4287bHJ5sLNoAiIgCIiAIiIAiIgCLWfEjdUXgQ7gyrtn4r7g9/ost0OKVsLRMS5+Sb5GcA+9La8dQU7W/jyVoZ3LK8fK9vPgyC8c28L1W3UdeyGNz3/hHpkmzQAC1pNukb5SUU2+xrXifw9EyAGON24GvLudiiSXflytC3Lq3S+tx6oODNw2/ia4UaOLrOFq3V/BD/AJv/ACBbHe4Gz2PqB6rt6LU9NvHm2fueY4loeslm0yTXt99v7NUbIqD+a2zpPgZ7nO+dbGjHIt3/AI8491e9M8DsEsnzTua0+RoItwvl1Z9vzVyevwxve6OZj4TqZ18NX6/5NP0XTpJTUbHOOLocXxfoul9D6INMx1OJ3AOLXUAHAZN9h2+yturTQ9M0uq1IZ5WM3ljb8xb5WNHZtl1X72uC9f8AjXrtSx8bjHHG8UY4xt8vdpebdn9eFx9XrXn+FbI9Jw/hkdL8cncv6XyMt4s+IUuu3RzNhZGHNdG1gJc1wDrJkJyCCb4sAUtTk1w5BvmsjGPT7fotZn17nE2e90ozqXYyccey551zPTSAk3k898fcc9woXzWfxV9M+4x3/ssKZj3Np84+qAuNTLb3H3q/pjt9FD8z9lRko11en3ygJRJ7Z/svWnGP3/ZQKVg/f7CAkdJ910P4R+D59VqGauL5RZppWksfI+Ml20uaQWsdgHac88LnQZ64Xav+H/oj71EkjNUxjgx0bw+WKB+Xh2GuAkdxnOAeO4HUOh9S1ZdONdFBA1jg2N7H2yYOraQXEFpBxkZ3CuMweNPDsczPnnS/xs0Lf+TA95ERduGSwnYSLJyMgUsL43+FTuoSNf8Axkrdp8rHj5jGjk7QHDN1ki/dbp0fRyRQRxyymd7RTpSA0vyaJA9qH2Qk0HQ+KOufKkkk0GihYwXtklMJLRggEuIFAcnaMhZ7wn44k1bwyTRzQks+YJQWy6dwFDyytoGzdVfC2bV6NkrHRysbIxwpzHAOa4c5BwVJFEGtDWgNaBQaAAABwABgBAVIiIAiIgCIiAIiIAiIgCjn07XtLXAEHkHhSIhDVlpoOlxw38tgbfNWb+5KutqV3Xqltt2yIxUVSVIUsS7pzIJJ9USS4sJNuAaABuOTho8oyTQWWXOPjr4jOm6YYmVv1Lvk+4jALpSPsGt/90UmuwlCMqbXY5b8Tvi1Jr3yQQHZpARQqnzbaIc/23Cw3Ha88c4U+s0UkT9krHxuoO2uBa6nAOaaOaIIP3UCgkIiIAiL2kB4qmNs0q4orWb6X0AvG7c1tGsnvwfTgdr7IDHM6U4x78Vn1s0aPt/v+UBgLa59uf0W/SGNkDI/KWtF3QAcSbuuef0q1adC6K3WdQ00Bd5ZHgOAIZTB5n7XHvQNCjfZAY7wZ4Nl6jqfkROYw7TIXSOrygtBoAEuOeAP9F9K+FtQIYIdLJGIZYow0xtBcwtb5fmRuAywnJ7gmnUeaum+A9Dp5IpIdNEySMU14vcMFpJN+Y0Tk3yszrdOZI3sDnMLmloe3DmkjDh7g5+yAlBtU/Obu22L5rufoO6tuj6WSKFkcsx1D2ijKWtY52TRLW4BrHvSvEJCIiAIiIAiIgLXX/NofK+X7h+4X9C3hXDHGhYANZAyL70ayqlhvEPQnakM2ybNt4zRJquFnBKTSk6XqacjlCLlFW/SzL71Uuea7whqGHyFz/dp/SuQtq8NaXUMYfnvLrqgcuH1P8lvy4IQjzRmn9yrg1eXJk5J4nH37ozKIiqnQPHA4o/X3wce3b8l6iIAix3WPEMGlDfnyNYXGmMy6SQ+jI225xyOB3WNmfrdVYjH8DEf+48NfqnA87I7LIvq8uOfwgoDPu1LQ5rS5oc7hpIDjQJNDk8H8lxL/iEnJ1OhabLI2mQirFvfV13xGR911Hw74H02je+VgfLO/wDHqJnmWZ3/ALH8I9gAqfGPgmHqEYbJbHtBDJAAauiQWnDm2Bj8iEB8o9a6nPqpXTTvdK93Lj6DgADDR6AcLH0vqLwn8L44IJotZFpdQC643bPMBtDaLiLbwKA4z6r568X+HJNHqXxyRmLuGnOPRrv+of5u/twhBgw36o5pHKcL1rCUBSpIyghOfZXWihFgnkEY9R3N9kBe6Xpu6jwbAFf3HK23o+gm1EkUEHmdJuprjt3bbcS4ntVms891rGl6gM15RfGP9LxwF0f4f+D5dY1s0c8EJjla4NrdKNjg4vIBByaq+QTwKQGd0vwQd8uF003zJPmsdLHZbCYtw+YxrgN5dt4dY4rHKq8e6DQdN1fT5HaRpgkY/TubH5DG5r4nxzNIz8xtuzYPuup6fWseXBrgS0lrh3aQ4tNjkZBz37LAePPBo6jp2R7hG+OVszHkXW3Dge9EH8wEBnenwOZG1r5DK4WN5ABcLO0uAxuqgSKsi6F0rhEQkUiIgLTp/VoZw8wyMk2OMbtpstc00WuHIOO6u1hp/CcB1TdUzdDNY3vjOz5zQR5Jm8PGO4v3WZQBERAEREAREQBERAEREAREQGP0HQIIZJZY4miWUlz5DbpHXmi9xLtvo0Gh2CyCKiZpLXBpDXUaJG4A9iRYv6WgI9bE9zajeIzYt23eQ3vtBNB3oTYHoVMxtACyaFWeT7mu6suoSTh8LYWMLXOIlkc7MbQ2wWs/6yTjkVzlXyALTNf8MINTrH6jVudOC7cyI+VrcAAOINuAAFVX3W5ogPnf4kfB92ldJPpmOfp63GqJjybDm80P8XHrS5rLBtF+wv2/f+q+zNURtcCLBBacB3IrIPI9lybS/B1tSiab5p4ic1u3NUHvB/6vYGv0qnqNbh0//ZLf08mSg32OBBznUMn0HP5BVMcb2/ascr6f8MeAYNHC1jWtc/l0haNzj9ew9FKfh5ojM+Y6eMveCHEiwb5O04B9wuYuNxlNpY214e2/08GfS9zTPgj4F0smnfqp2NmkEjo2sfT42bWtO4N4cTuuzx29TtWh8Ct0OtOshL5IxvHyI2AyNElAgHd52Nydoo4FXWdj0OkbC1scbQxrRtAbgABXkE9Y/dpg43DLNRlHl79/6DxNItzHDqxHPBIN8ZOyRpyL/FFK3BLbrdGaNtHBAIy7eMq10mjiYXmNkbHPd8yQtaGl7u7nEDzH3Ku13k090agiIpAREQBERAEREAREQBERAEREARRmQ7w3a6iCd/l2gggBpzus2TgVg5GLkQBERAEREAREQBEUR1HOD+SwlOMP3MVZa6sjdj7qFrhXoqdQ+3E8KLcvnWt1iepm62t/nj6l2EPhLncFSZFA5y8JVSevb2SoyUCVz1GSqSUCozzymzNKjIaKcVXf/VXyxWkb5h+aygX0bgeeebSrmrbZV6JLv7lLKkpbFDpaNUVUHoG5R4wuxvuzUVIooZCcEZ/T6hSpCanFSQCIizAREQBERAFjpuvxCb5LCZZbG5kY3mMHvKfwxis+YgnsCpep9LbO0Ne6VrQbLWPdHvFEbXFtO25ugRwpdFoY4WBkTGxsHDWgNH5Dv7oCdUtfkiiKrOKN+meyqRAEREBQ5pttGgLsVd4xntlVoiAIiIAiIgCjnZY9FIqJeFjJWq/8+wMRI/JVJK8dyV4vj+XM5SbOmkLSkRV733JPAVUCvFUxllbIKbdRRDLjSNtwwf6LJtUOlgLRmlOvqXCtK9Np1GXd7v5lDJLmkRSzbSPThSAryRlhUwxFve/RXl1FkrvF/wBP/TMNqJKREW4gIiIAiIgCIiAIiIAiIgCIiAIiIAiLzeEB6iIgCjnNNKkUOqbbStWZuOOTj3p/YldzDqtkJIJAVCyfTx5V8x4ToIa3P05van2L+SbirRjvku9D+Sp2lZ2lSIRd1legn+lo7cmTzva8exoWo9UYlumOMcq/h0QHOVdUi7Gi4Jp9K+b9z9/lvt239zXLLKR4AvURds1BERAEREARRunANf7KsFYxkpXXgHqKN04BoqsFFJNtJ9geoiLIBERAEREAREQBERAUTHGFZQQuc6yaRFSz6VZ8kJSk6jvS2Tfv8jJSpMyAREV0xCol4REBhi3JWS0H4f37Ii8HwGKjrWl6P7lvN+0uHvrletda8Re4U25uPpX+SoVIiLYAiIgCIiAIiIClzAV6AiKKB49gIK9aKCIlK7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534" name="AutoShape 6" descr="data:image/jpeg;base64,/9j/4AAQSkZJRgABAQAAAQABAAD/2wCEAAkGBhQSERIUEhQVFRUUFRQXGBcYFRcYFxgXFhUXFBgVGBgXHCYeFxkjGRQVHy8gIycpLCwsFh4xNTAqNSYrLCkBCQoKDAwOFA8PFCkYFBgpKSkpLCkpKSopKSkpKSkpKSkpKSwpKSkpNSk1KS4rNSopKSkpKSkpKS4pNSkpNS4pKf/AABEIAOEA4AMBIgACEQEDEQH/xAAcAAEAAgMBAQEAAAAAAAAAAAAABAYDBQcCAQj/xABLEAACAQIDAwgGBgcGAwkAAAABAgADEQQSIQUxQQYTIlFhcYGRBzJSobHwI0JicsHRFCQzQ4KSohUWNGOy8VPC4QhEc3SEk6Ozw//EABgBAQEBAQEAAAAAAAAAAAAAAAABAgME/8QAHxEBAQEAAwACAwEAAAAAAAAAAAERAiExAxITQWEE/9oADAMBAAIRAxEAPwDhsTNi8Mabsh3g/wCx8pu9g7NospFRgtR7Zc4vTy9RI1UnrG7zgV6Ju9q8mnptYAgncpIObtRxpUHkeyaVlsbHhA+REQEREBERAREQEREBERAREQEREBERAREQEREBERA3/KbD+rUH3T8R+Mi4fawYBawvwDgdId4+sPf3zYMvOYPtCX/kP5CVqWrVuw21HpJlOWvh2+q2q+B3qffMjYCliATS6R1+jf8AaqOAD2u1vHusJVcJjWpk23Hep3Hv/ObShWWpYoSGHC9mHceI+bQyi43YzLcrdgN4+sO8cR2jTumtlwTaobTEAnqqqLMO1hx77+PCYdo7DDjOLMDuqJrf76jefI9hjBVYk7+xqpdURGcubLkBbMbXsLa3trbfIlSkVJDAggkEEWII3gg7jIrxERAREQEREBERAREQEREBERAREQEREBERAuWyaP0CKeK/6rn8ZT6iWJHUbeUvWFp2VR1ADyEqW3KGWu/ac382vxvNVvlOogT6DPkTLDZYbavCpr9oesO/2ps8LiGp9Oi2h3jerdjKZWpO2NjRTqoXLimSBUyZSxS+tg3RJ4i/Vwgdc9GeCwmJqGpiVFJymRFDFVdr2NS+7MALKDvJbfpJXpF9G1QDnOaOJpAG9SnpiqY4XG6qgHA3703zfYDZWCx+FX9EZcqIEVk9ZLCwWoh1zcbNv1N+M0uF5TbS2K2TFg4rCXAFQEkr1WY6qfstp1GBx3aPJ96ampTIq0gdXUG69QqoelSbv0Oti01M/TtfkxgdrKcVg6hoVyNXp9Fgx1tWpg630vuv2zlXKb0bVkrc3UoilVbNkq0wP0WsVBax3CgxtvFhuuqjpQObxJO0Nm1KFRqdZGpuu9WFj39o7RoZGgIiICIiAiIgIiICIiAiIgIiICIiB0BJXeVdHpI3WCPI3/GWFTNVylp3og+yw94I/Kbvjry8VWIiYciIiBsNi7er4SqKuHqNTccQdCPZYHRl7DcTs3JP0s0cavMYsJRquMmY25moDvAzeoxuei11JtrwnCYgfobbHo5em/6RsyqaFddcgayN9kX9W+6xuO6Qtl+lmqtVaW1KIQhALhCPW1zlb8QR0hpppvnO+S3pTxWETmnPPUdBkZiGVeKpUGqgi4sbgX0AnYNnba2dtqgUIVmC6owC16Xap4Ada3Xr6ogybc5L4TH4fMvN1KVrjpBSl+NOoNafdqp4icP2vyIYK9bCMcRQUsD0bVqdt/OU99h7Q00vppLVt/DV9j4k08LWarSyqxDAaBuBAO/7Qtvls5B8qsLjW5kqKNZzmUDQ51G9HGp6I79JUcBnyd45b+ianVzOBzdT/iovQY/5tNeP208VM43tzk1XwjhayWB9Vx0kcdaONG+I4gSK1cT6RPkBERAREQEREBERAREQEREC/wAibap3oVOwA+RBk0CecTRzI69asPMTo7VQIn0ifJzcSIiAiIgJmwuKem6vTZkdTdWUkMD1gjUTDPVM6jS+o06+yBfsfyhxVTCU69elTL1GZRVKdOoioBnK2ygC1g4GpLaXF5L5HVebZaoVErMrAMGK1QCSCwUgqSRcbr279dpyioYp8NhXxKEVnZ8lOwstOwPN1VJ00UkFSpA0NraaytnrUbtQU3K5GZqi1FOiqKbNmYDsuw14XuaOhYDlfiKC/T569M/XvR0H8S07jxM2NenQxFNno2s/rIRemxPtKDo32lN++c22Hja1IkHpZfZqIHHYx0B8ge2bVNrKr85TDrU4n9XPn9LnI/jECVtzk/SNNhTw685mHQAXcBYhGLpm6/WBHszV7U5J4QqpGHq0LHpmth62W1h+9orWp77m/R4Te/3npuhFdGvb16fN2PVdGqGx/iPZK9Qx2fEtUKLUpgKpYFKNYW1vzy11IOp1udANOMCDiPRvRai1enUo1aSlQxo17uoJAzE2ZN53MqeG+aPlX6M62EpivTYVqJAYsBZ1BNrsutxfS4JHXaWXH7XYVbjC1lsp6eJqgsO0VubWsy6eq1RlPbJ/Jza7Y1MRSr1aaKaT0UWmhIGdGUesdbXJsL7t40gcYiStp4BqFapSYgtTZlJG42NrjsMiyBERAREQEREBERA6EJ6EwYGpmpUz1ovwEkTq7qJtOhkq1F6mNu46j3GRZu+VVC1VW9pfeunwtNJOdcb6RESIRE+wPkk7PV+cTmlLOGBUKpY3BuNBv1E3fI3kicZW6ZZKNMZqj21tewVb6ZmOg6rE62tOy7Io4fDJkw1NUXjl9du1nPSY95lFS5R7Dxlehh8TVy0nYXCPdTTYseiVIOe4F917W04yFQx+Mw6CnUwiVgoXWlVyvpuNgSb968JsuWfKZDiqQq3SnRJNMnMQQ4s17LbThxGvXKxtxadbEtVo4qiQ1rIzlGGm67KEt/FA3VfbtCqPpcJiKLn64qKGuBb1jSBPdIa7QqIbU6i1EI9Wt0WGmutMWb+UTR1q2M3U3Y6/UrK3+lzI1c7QA6aYiw1uaTEeZWQWltrFLOjLTqjUFat1v3NSv4XnnZ/KsqKgrYSjjncWzNnuo+yEHR14ix7ZTTUxdr/TgfdcfATAdo1rWLv5kecDd46riatUlENINoKRqFwL8AK7Frdh3TY8k664cVKlV1HTSn0VHO1M3SKhm0p0gouSFF7gXN9NNyOwqvi6bVmVaaHMxZgAbbl6W+5t4XnTuTZwq4mtzmR0qnOmisAQpVmAO+4uL20t1mUca20P1iv0+c+kqdPTpdI9LTTXfpIU7ntr0c4LFgmkow9TUhkFlP3qfq/y5T37pxzbuxKuErvRrCzofAg6qynipGsg18REBERAREQEREC5cnKuagv2Sy++4+M2tpW+SOI1qJ1gMPDQ/EeUs06Tx243ppOVOGvRDeww8joffaVGdExmH5ym6e0pHjw99pz1lsbTPJjnO3mJKwOznqmyjvJ3CWHDbHp0VLv0iouSdw7hJjMlrT7O2FUq2Nsq9Z/AcZbdi8mkzKqKCx3u2tgN7HqA7JTsXtio7EhmUcFBIAHhvl12WDhcIl3PPYkB2JYkpR+oo6r+se8dUsxdkWLlhUXCbKIpEh61VQX3MwXjpuHrWA3X8ZzPCcqcTTPRrNpwPSHvlg9IW3RVTC0lOiq7nvZ2AHkt/ESmcy3UdRfdw64ZTdo7Yeu+epqx323HwvGHwxb1abH7uvuvIlJNTffMzVCm7QjwMiN7g3an62Hvb28MWHiQBNkOUCr/AN2wqnr5mshHirAiVzD8rsSlstUi3dNknpFxqgXcEHiV3+UCViuUlJx06NAn7NXEAeTXlexxpsbjIvYC5+KTc0vSNiNzhWv1Cx/6yBtDldWq6A5B2b/O0DUMoHb5/iBJ+xts8xUDkFsu4fhr+RmtqVixuxJPabz7h0zMB1+/jaBcavpPrk9BFTq1J+FpseVGAqbR2dh8cozVaJqU6oHrFLllI4kKQ57n7JSa2EUKxHDv079fCdE9F21QMHiaZNstSmw7C7AA+YMtVyiJc+X/ACaWmRiKAtTqNldQNKdTU6fZbK1hwKsN1pTJkIiICIiAiIgbDYOJyV6Z4E5T3Np+UvM5upsZ0PC186I3tKD5jX3zfF04VmEqWM2KWxTqNFPTJ6g2vne4ltmFzc3ls1qzWDD4ZUUKosB837TNLyoxtgtMcek34D4nylgAlF2jiecqu3WdO4aD3SXpnl1Gfk/so4nFUKC761VE7gzAE+AufCWLlXtoPUxKA2ArMirbciNkXttlRdOsTc+gXYvO7RNYjo4akzfxv9GvuLn+GUzlLgmo4vEU3vmWrUvfebsSD4gg+My5Vr61Ysbk3NgPLQSYMeug1tlAJG8G1tJr7RG4srbUMSgTKOo65d89PjkANxvJ4b7n53yBTGgmOsZdpqU+PHSt9nL0R/F+MyPjksQLjfrbdrf3zWT5JtNbEYxAWIvdsumUaWOtvC8+PikIsS28G9h5TXxGmtm2Pp66df1RrI9SutmIvdgvDda3HwkSAI017NZiLFifEza7D22cOtW29wlhwujZhf54TTmelEiOnYXC/pOHq0t/P0gyaj9pbMBp11VXwv2zmNPDs24fl5ze7P5S16S0xTcpzbZlItfNYqCLjTQnxkGpXPXr86dglNRv7Lqez7x+Mx1cE6i5UgddtPOZi09U8QynQkdxg1AibF8r+sMp9oD4gaHvGvfIdfDlTY+B4EdYkViiIgJcuTGIzULcUYjwPSHxPlKbN/ySxFndPaW/ip/InylnrXH1aXM8WnqfQJ0dUPalXJRqN1KfM6D4yiS5cp3thz2so99/wlPpUyzAAXJIAHWToBMcnPn6/QfoI2LzWzXrEdLE1SR9yl9Gv9XOSJ6WvRk+J/W8It6qj6SmPWqAa5l63Gum88NdJ0XYeyhhcLh8OP3NJEPaQozHxbMfGbNBI5vxoum+465lqYYa2O7eDofFd4947Z+iuXnogw+PLVaRFDEHUsBenUP+Yo3N9tdesNOMbe5A4vAn9ZoMU/4i9Kn4VALDua3dA0PNG1+HXw7rjS/ZI1cazZ4bZ5vehWAY/VY82x7L+o3mO6Sa9OrT/wARgww9sIyH+ekcp8QYFetFpvaBwT+suIpnqV6dQf1ZT7pkrbMwljkr1hbg2GJJ7Bla3mYFdtEsH9nYLUnE1B1DmGv47xMVajgl3PiHPYiKPNvykGknqSqlel9Skx++9/cgX4zw+GqEXKZR93KPC9ryjCiXMyWmSlTsvfGX5+fwhEjD0dO4ZvE6D8PLsmJxNlhqf0dQ/Zp/EiQHXf3H8oGKlQLEBQSWNgBvPz7pnbCINGrID9lXcDvYCx71uJnKlaVZlB/d0729VXDO+vC+VV7iRxlp5B7Ao1KQrMuepnZbMLhSLWsOJIINz16dstxcU6vs9lUP61Mm2db5b9RuAQe8DsmFXFsraqfMdovunV6f6wzotGqyZW+kakRRcKQrBWOjanq1tOcbb2ZzVRwosFfKy+zcXVhf6rDUdRBHUSlGlr0Cptw4HgR1iYpOZcwy8Rqv5dx+MgwpJmyMRkrU2+0Ae46H4yHPoMDpCDSepgwdfNTRvaUHzEy5p1d2l5Wn6Ffvj/S0eijY36RtXDAi602NZu6kM483CDxjlWL0R2OvwIl3/wCz9smwxeJI9iip/wDkf/8AOYvrly9dgeqS2+Zqcj0xrJVMSMMyGZbXHfMazKsCsbZ9Gez8TcvhkVjvalek3f0LA+IMrj+ho0v8Jj69IcFqKtVe64ym06XEDl7+jrG/X/QsR2shUnwam3xkStyAqKLts/CEDeQ1FR5m1p1qcm25hTtPbr4PEVWp0MOgZKYIHOMFpubX0LHnCb2JCppxMluN8JLe+ojj0aO2v9nYcX1vzlO2v3Xnun6KKp3YbBJ2k5vgjTbck0OD2rWwVKo1SgaZexN8jBVbhoDrY2te4vqJ0UiZ4c/tHb/T8H4eUkuyyWXzq/z9OYUPRHUPr4pKQ6sPhwD/ADudP5ZtcB6LsBhznak1eoPr4hjVP8psn9Mu7CRMYOie6beZ+XuU6frWJ0/f1dABp0zp2D3TUkfPzv7hLHy0wuTG4kf5hbdwfpf800FteN/f+SiEbDZbXuvtIy+K2Ye5feJCZNbddx5i3xn3DVCpBHAgiw0uNbX49p7J7xoF7ruOo8eEDYcnKBrVkQEgmth3Otuhc06t+wBxfsBnTsHyJ/s181J+coO2YqbMwCjVltYmwsWFjoPPjVDE5GDWuOkCL2zKws637QT3X7JasB6RcVg1RAVrJ61Oo4Ykputow6Y3HW4Itc6GStOo4GntbD0VpYfD4PE0UFqbtVKVHpj1FYZgM4WwuNDbjKJ6RcArnC41EKJi05qqp3oxJADdqOrC/wDliWnCcssYmU4cYV6brcZ+cUKW6QcBSejYg5b91pD5V1adTBphi4Jy2ztZS1Qkualr6E1CWsOu0mwccYEC50Kmx8yPiPfI2LSzXG5hf8x53k7GVA1SsRuLuR4uCJFrrdAepiPMXHwMqIkREKuuwq98PT7AR5EyVUxar6zAd5AlEXEMBYMQOoE2ngma+zf3Wbbm06b0mVXBOhFr8D1zpPoE2yhw9fDEgVEqGqBxKOqoSOuzIL/eE4hLF6PcY1LaOFZGKnPY24hgQV8d3jJrNuv1JTWZzUCgliAALkkgADrJOgEqScuFFNyULVE0yqygFuClm9Tv1GmnVKPtfaOKxbA4olEvdaQBVLfdPrH7ZJ8IZXTbXpXoUmCYdDiGvYkHIngxBLa9Qt2y30OdbKXHNiwJRSGsbXOZyN19NBOJ1diNXy08NTapUU/V1AUj6zHdYgWJ0nYNgbJqLRT9Mfnqu8k2KrpogG429q2p8IVuF676fOvdNTS5RfR1Hqpk5tqasubpKajhAHDBbespzC6kG4JtNxaQ02LSAsEsL0j6zfumD0wLnRVI0UaanTWEY227SsSCWAqiiCuUhnKCpoc1rWbffeDKzy35DYTHVKD1HqUMQ9kV0AJawzAONwIvYNcasBc3Aljx2yqQRizFQKjYhj0W1CFWJVgQVC8LdU1yNRxJqB86OlOlZm5tea9WojpYkK5ZlYjgVUHTLeVZc8YOSvJ3DYE1hT52pUQWqVXA3BFq5Ra31WU6A3NrmberygQU6b5Taq2VbtTA1ptVBZs5CjKp7b20nwGgtWrdgala59W5slJEYIQNVyhSdTq3hM67HTmqKDMBRyFCCA11Q0wTpYkqTfTjJJJMjfyfJz+Tl9ud2odfblsSlDICW5vXPqQ61CWUZbELzTX1v1dRl4rVe+ZKmzUbVlDGyC7an6Ni6HXiGZiDv1n2pR0tumnNwb0qbLK1krAaMMjd4uQfIn+WUAju/Dx9ozv3LjYYrUXQ7yLg9TDVT5+4mcIxeHKMQwsVJBvwI00HEwMFvf2ansA4CfSd4P8AseIn23DXXhfU/ePAQRp+Wg7lHHvhERhMuHxeUFWXOhNyt7WO7MjfUa3eDbUGwionnMBEC14DlMKeF5qlUGcEhDVBUqh1sbBlYg3trx3C1joTXCMahqc9W3qRmIVvbZnALMOAAtexvpYwIMi6cPn56p6qfsj98fBvznkCe9oDKqJx1Y954eQHvlIgxESKREQEzYTEtTqI6GzIwZT1FTcHzEwxA6nhsb+lqcThWy1bfS0xqVPG6HSpTPzqJjocprXSpehe99C9Br6Xtq1PyfvE5xgcc9F1qUmKOpuGU2I+eqW7DcuqVYWxtHpW/bUQocn7dNui3gR3Sjp+wPSFUo01X9HpVKK/Xw9rW6zkzC/3gplo2Z6TcHWNszIftAW8SpNvGcWw2z6FRg2ExVJnOoXOcNX7iHspPYH7pnxNPFprVDOParUhWB7qhDe5pUfoMbZo6XqoL7szBb92a15Kp11b1WDdxB+E/NdPbJ3c0g/8OrUT+kuy/wBMm0+UrLvWrbqZcPVH9dFfjIO67U2Gar5iyhShQhqZJKmxZMyut0JAurA8eu0iJyTXMXbm2+tpTa5qanMweqyvqzaEbiuoygzjScrV7u6iV/8AqxK/CZqPLBVIIdrjqfFr8K7Wgdb2ZyTVWWoeiL5lQr0k1bKhJdl0DtcgXLO5zC9hZbThFTl/fe9Q/wDqsYP9MxHlnSO+mjffq42p7mqAQO8Vqyr6xC95A+MittCmRpUQjrDAj3TiVPlqq2KYegpG4rggx/mqVyZi2h6R8QwsWcDvw1IeXNMw8DA6Nyn5QUEVjdqhUaikjVT45dB4kTifKDaSYisWSm1M21DMuZuo5FuVNus8BMmL25XxJtkNXsLYjEf0s4pj+WQ3wmT/ABdUKoP7FCAT2ZaXQQ7vWYQNa1O2nD3d7Hj3QD36+Z+6PqjtmTFbUou/QXm10sLlhpxJPGfGp/79feersEI8GmD/ANPgOJPbML0uvzH4zOfnh/sOzfPob5+d3dAh/o5O6x7oGDbqkplU7wPnumfCYRWPq3A67nw74XEMBaYzEgnhxAP/ADH3dc1laqWJJ4yVtam4fp7vq2Flt1AcJBkXCIiAiIgIiICIiB9krB7WrUf2VWpT1v0HZdevokayJECwDl3jDbPUFUAWtVp06gI7c6k+O+fafLFtc+Hwzk8cj07f+y6jzleiBZTytS3+GAPErXrgeALG3nMn966Fx+r1bcf1rXw+i3eBlWiNFqTlZQvrh6xH/m7Hz5mev74ULH9UJPDNiqpHiABfzEqcQLNV5ZLplweHFjc5mxD37Nau6eDy6rBs1OjhaXVlw1NrdoNUMb+MrkQNvjOV2LqrlevUK+yDlXyWwmqdyTckk9s8xASRQxrLoNR1H50keIGxGPU77ifGxI4ETXxCYseG2QTYuwsdbKb38fymyCAAACwHCVvZm1jT0OqdXV2j8pYqdYMAVNwePzxmo6cceMTQV1KsLg/Nx1GVrH7PNM66g7j87jLTPFWiGBDC4Pz5y2LZqnRETDmREQEREBERASXsvACtUCF1p3DHM2i9FS1ieF7W77SJECxPyTUBz+lUehe+uptTWr0RfpdEkd6kb4fkqqvSBr03V6iq2RluqZlu5JNh0alM/wAR9lrV2IFkHJRAWLV0KrmtlZbt9EagKm50zZRqATfhPC8lVuQcTT0Ki9jY3zXKkkZlslwRocw3SvRAstXkkl0y4inqiE9IGzfRhxoRuNQtb2Rvve3z+6KljlxFPLewLaE9WgY6HTW9rG5IErcQN4eTH7O1alZyATmFlBFM3OuvSqZdOKmZaHJRWy3xFNc1tGsCMzoliL8M/S6rHfK9ECTj8IKb5QwYZUa4+2ivbsIzWI6wZGiICIiAiIgJLwG0GpHTVTvHX+RkSIFwoYhXXMpuPeOw9Rnu8quCxrU2uPEcDLJhcUtRcy+I4jvmpXSXVSiImXMiIgIiICIiAiIgIiICIiAiIgIiICIiAiIgIiICIiAm35O+u33fxERLFnr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6" name="Picture 8" descr="https://encrypted-tbn0.gstatic.com/images?q=tbn:ANd9GcQqhCoBO649o_a5m94ftRJUFoPxS7bBZNmVSPsqV878TbW5qqS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3068960"/>
            <a:ext cx="3168351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115</Words>
  <Application>Microsoft Office PowerPoint</Application>
  <PresentationFormat>Ekran Gösterisi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Çağ: Zaman parçası, vakit; tarihin ayrıldığı dört büyük bölümden her biri. Yaşamın çocukluk, gençlik gibi türlü dönemlerinden her biri,</vt:lpstr>
      <vt:lpstr>Mağara: Kaya içine veya yamaca doğru uzanan geniş kovuk, oyuk</vt:lpstr>
      <vt:lpstr>Kömür: Kömür yanabilen sert bir kayadır.</vt:lpstr>
      <vt:lpstr>Kireç : beyaz renkli ve inşaatlarda kullanılan yumuşak bir taş.</vt:lpstr>
      <vt:lpstr>Kamış:  bitki ismidir . Buğdaygillerden, sulak, nemli yerlerde yetişen, boğumlu, sert gövdesi olan bitkiler.</vt:lpstr>
      <vt:lpstr>Dükkan: Mahallede yaşayan insanların alışveriş yaptıkları küçük yer. </vt:lpstr>
      <vt:lpstr>Mürekkep: Yazı yazmak, desen çizmek veya basmak için kullanılan, türlü renklerde Sıvı Maddeye Mürekkep denir. </vt:lpstr>
      <vt:lpstr>Plastik : Günlük hayatta çok kullandığımız petrolden yapılmış maddelere denir.</vt:lpstr>
      <vt:lpstr>Yazıt: Bir kimse veya bir olayı anlatan ve kaya, ağaç veya deri üzerine kazılan yazı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pc</dc:creator>
  <cp:lastModifiedBy>pc</cp:lastModifiedBy>
  <cp:revision>3</cp:revision>
  <dcterms:created xsi:type="dcterms:W3CDTF">2013-02-12T12:20:43Z</dcterms:created>
  <dcterms:modified xsi:type="dcterms:W3CDTF">2013-02-12T14:29:04Z</dcterms:modified>
</cp:coreProperties>
</file>