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6" r:id="rId4"/>
    <p:sldId id="267" r:id="rId5"/>
    <p:sldId id="257" r:id="rId6"/>
    <p:sldId id="258" r:id="rId7"/>
    <p:sldId id="259" r:id="rId8"/>
    <p:sldId id="268" r:id="rId9"/>
    <p:sldId id="269" r:id="rId10"/>
    <p:sldId id="260" r:id="rId11"/>
    <p:sldId id="270" r:id="rId12"/>
    <p:sldId id="271" r:id="rId13"/>
    <p:sldId id="262" r:id="rId14"/>
    <p:sldId id="273" r:id="rId15"/>
    <p:sldId id="272" r:id="rId16"/>
    <p:sldId id="265" r:id="rId17"/>
    <p:sldId id="263" r:id="rId18"/>
    <p:sldId id="274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3202728-4BF3-455C-9E2F-F64F5D9A0B63}" type="datetimeFigureOut">
              <a:rPr lang="tr-TR" smtClean="0"/>
              <a:pPr/>
              <a:t>24.09.2012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E3EC25B-0207-4578-A465-B1EE82699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95736" y="1268760"/>
            <a:ext cx="6262464" cy="3312367"/>
          </a:xfrm>
        </p:spPr>
        <p:txBody>
          <a:bodyPr>
            <a:noAutofit/>
          </a:bodyPr>
          <a:lstStyle/>
          <a:p>
            <a:r>
              <a:rPr lang="tr-TR" sz="8000" dirty="0" smtClean="0">
                <a:latin typeface="Algerian" pitchFamily="82" charset="0"/>
              </a:rPr>
              <a:t>GEOMETRİK CİSİMLER</a:t>
            </a:r>
            <a:endParaRPr lang="tr-TR" sz="8000" dirty="0">
              <a:latin typeface="Algerian" pitchFamily="82" charset="0"/>
            </a:endParaRPr>
          </a:p>
        </p:txBody>
      </p:sp>
      <p:pic>
        <p:nvPicPr>
          <p:cNvPr id="24578" name="Picture 2" descr="kü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725144"/>
            <a:ext cx="1656184" cy="1697589"/>
          </a:xfrm>
          <a:prstGeom prst="rect">
            <a:avLst/>
          </a:prstGeom>
          <a:noFill/>
        </p:spPr>
      </p:pic>
      <p:pic>
        <p:nvPicPr>
          <p:cNvPr id="24582" name="Picture 6" descr="http://img.webme.com/pic/m/matematikcifatih/g719.jpg"/>
          <p:cNvPicPr>
            <a:picLocks noChangeAspect="1" noChangeArrowheads="1"/>
          </p:cNvPicPr>
          <p:nvPr/>
        </p:nvPicPr>
        <p:blipFill>
          <a:blip r:embed="rId3" cstate="print"/>
          <a:srcRect t="10596"/>
          <a:stretch>
            <a:fillRect/>
          </a:stretch>
        </p:blipFill>
        <p:spPr bwMode="auto">
          <a:xfrm>
            <a:off x="5652120" y="4786322"/>
            <a:ext cx="1440160" cy="1731314"/>
          </a:xfrm>
          <a:prstGeom prst="rect">
            <a:avLst/>
          </a:prstGeom>
          <a:noFill/>
        </p:spPr>
      </p:pic>
      <p:pic>
        <p:nvPicPr>
          <p:cNvPr id="24584" name="Picture 8" descr="http://www.dersdestek.com/deneme/dersler/matematik/matematik1/unite8/resimler/SILINDIR._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4177" y="4365105"/>
            <a:ext cx="1959823" cy="2492895"/>
          </a:xfrm>
          <a:prstGeom prst="rect">
            <a:avLst/>
          </a:prstGeom>
          <a:noFill/>
        </p:spPr>
      </p:pic>
      <p:pic>
        <p:nvPicPr>
          <p:cNvPr id="24586" name="Picture 10" descr="http://www.pollypig.com/Images/Spheres/Yellow_solid_sphere.png"/>
          <p:cNvPicPr>
            <a:picLocks noChangeAspect="1" noChangeArrowheads="1"/>
          </p:cNvPicPr>
          <p:nvPr/>
        </p:nvPicPr>
        <p:blipFill>
          <a:blip r:embed="rId5" cstate="print"/>
          <a:srcRect l="6448" t="4825" r="6509" b="6708"/>
          <a:stretch>
            <a:fillRect/>
          </a:stretch>
        </p:blipFill>
        <p:spPr bwMode="auto">
          <a:xfrm>
            <a:off x="2123728" y="4725144"/>
            <a:ext cx="1512168" cy="1540171"/>
          </a:xfrm>
          <a:prstGeom prst="rect">
            <a:avLst/>
          </a:prstGeom>
          <a:noFill/>
        </p:spPr>
      </p:pic>
      <p:pic>
        <p:nvPicPr>
          <p:cNvPr id="24588" name="Picture 12" descr="http://www.abcteach.com/free/c/conebnw.jpg"/>
          <p:cNvPicPr>
            <a:picLocks noChangeAspect="1" noChangeArrowheads="1"/>
          </p:cNvPicPr>
          <p:nvPr/>
        </p:nvPicPr>
        <p:blipFill>
          <a:blip r:embed="rId6" cstate="print"/>
          <a:srcRect l="10276" t="7340" r="10456" b="8988"/>
          <a:stretch>
            <a:fillRect/>
          </a:stretch>
        </p:blipFill>
        <p:spPr bwMode="auto">
          <a:xfrm>
            <a:off x="4355976" y="260648"/>
            <a:ext cx="1584176" cy="1672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r-TR" sz="4000" b="1" dirty="0" smtClean="0"/>
              <a:t>prizma</a:t>
            </a:r>
            <a:endParaRPr lang="tr-TR" sz="40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65736"/>
            <a:ext cx="7000924" cy="550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Küp"/>
          <p:cNvSpPr/>
          <p:nvPr/>
        </p:nvSpPr>
        <p:spPr>
          <a:xfrm>
            <a:off x="6643702" y="1571612"/>
            <a:ext cx="1857388" cy="107157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7252" y="747210"/>
            <a:ext cx="7372334" cy="5726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Gülen Yüz"/>
          <p:cNvSpPr/>
          <p:nvPr/>
        </p:nvSpPr>
        <p:spPr>
          <a:xfrm>
            <a:off x="1285852" y="5929330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Gülen Yüz"/>
          <p:cNvSpPr/>
          <p:nvPr/>
        </p:nvSpPr>
        <p:spPr>
          <a:xfrm>
            <a:off x="6500826" y="5929330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Gülen Yüz"/>
          <p:cNvSpPr/>
          <p:nvPr/>
        </p:nvSpPr>
        <p:spPr>
          <a:xfrm>
            <a:off x="4000496" y="3429000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Gülen Yüz"/>
          <p:cNvSpPr/>
          <p:nvPr/>
        </p:nvSpPr>
        <p:spPr>
          <a:xfrm>
            <a:off x="4000496" y="5929330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642918"/>
            <a:ext cx="6429420" cy="545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tr-TR" sz="3200" b="1" dirty="0" smtClean="0"/>
              <a:t>silindir</a:t>
            </a:r>
            <a:endParaRPr lang="tr-TR" sz="32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821533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642918"/>
            <a:ext cx="5634064" cy="542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1233" y="857232"/>
            <a:ext cx="7641229" cy="556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Gülen Yüz"/>
          <p:cNvSpPr/>
          <p:nvPr/>
        </p:nvSpPr>
        <p:spPr>
          <a:xfrm>
            <a:off x="928662" y="3500438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Gülen Yüz"/>
          <p:cNvSpPr/>
          <p:nvPr/>
        </p:nvSpPr>
        <p:spPr>
          <a:xfrm>
            <a:off x="4857752" y="3500438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Gülen Yüz"/>
          <p:cNvSpPr/>
          <p:nvPr/>
        </p:nvSpPr>
        <p:spPr>
          <a:xfrm>
            <a:off x="2857488" y="5995068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Gülen Yüz"/>
          <p:cNvSpPr/>
          <p:nvPr/>
        </p:nvSpPr>
        <p:spPr>
          <a:xfrm>
            <a:off x="4857752" y="6066506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3600" b="1" dirty="0" smtClean="0"/>
              <a:t>koni</a:t>
            </a:r>
            <a:endParaRPr lang="tr-TR" sz="36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7715271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627077"/>
            <a:ext cx="785818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714348" y="1000108"/>
            <a:ext cx="7467600" cy="3643338"/>
          </a:xfrm>
          <a:solidFill>
            <a:srgbClr val="92D05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6000" dirty="0" smtClean="0"/>
              <a:t>ÖZEL NİLÜFER</a:t>
            </a:r>
          </a:p>
          <a:p>
            <a:pPr algn="ctr">
              <a:buNone/>
            </a:pPr>
            <a:r>
              <a:rPr lang="tr-TR" sz="6000" dirty="0" smtClean="0"/>
              <a:t> YILDIRIM İ.Ö.O</a:t>
            </a:r>
          </a:p>
          <a:p>
            <a:pPr algn="ctr">
              <a:buNone/>
            </a:pPr>
            <a:r>
              <a:rPr lang="tr-TR" sz="4000" dirty="0" smtClean="0"/>
              <a:t>HASAN BAKİ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241323"/>
            <a:ext cx="6929486" cy="647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571480"/>
            <a:ext cx="5616657" cy="5508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00042"/>
            <a:ext cx="5700734" cy="5337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3200" dirty="0" smtClean="0"/>
              <a:t>KÜRE</a:t>
            </a:r>
            <a:endParaRPr lang="tr-TR" sz="3200" dirty="0"/>
          </a:p>
        </p:txBody>
      </p:sp>
      <p:sp>
        <p:nvSpPr>
          <p:cNvPr id="1026" name="AutoShape 2" descr="data:image/jpeg;base64,/9j/4AAQSkZJRgABAQAAAQABAAD/2wCEAAkGBhQSEBQSERIWFRMSEhcVFRcYGBkVFRQSFhcWFhcXFxgXHSYeGBojGRUUHy8gIygpLCwsFh4xNTAqNSYrLCkBCQoKBQUFDQUFDSkYEhgpKSkpKSkpKSkpKSkpKSkpKSkpKSkpKSkpKSkpKSkpKSkpKSkpKSkpKSkpKSkpKSkpKf/AABEIAQQAwgMBIgACEQEDEQH/xAAbAAEBAAIDAQAAAAAAAAAAAAAABgQFAQIDB//EAE8QAAEDAgQCBwQFBgsFCQEAAAEAAgMEEQUSITEGBxMiQVFhcYEUIzKRFTNCUqEkVHKTscEXJTQ1Q1NidLPR8ERVkrLxY2RzgoOUwtLhFv/EABQBAQAAAAAAAAAAAAAAAAAAAAD/xAAUEQEAAAAAAAAAAAAAAAAAAAAA/9oADAMBAAIRAxEAPwD7itVh/FFLO/JDUxSPsSGte0uIBIJDdyAQdQtqoLEMPDKmamdRVEtNIBUQvjA9xVOJEggkzDobnI+922cZNwUFHLxZCyo9nfma/pGM1b1T0jSY33v8DnB0Yd98ZdyL7klRcFDUvLYK3M8VtERLlBLaeqiDRo9oysztcHaWGeElu6xOAcSrpC+StilfI6ToJC2SMQwdF1b9AXBwc4gvc4Ak5226trBW02PxOZM9x6MU8r45c9m5CwixJvYNc1zHg/deF64bizZjKGggwzOhdmtfM0NNxYnQhwIvY2OyhsPraySqm6WhOWppZGSxuie2JssQf0IfI9xZOHtJjLmAX6ulgCsjDsYqp6CpDIiX+wh0bo4pKQipdG9roGdIS5zmZWWeO023CC6dUtBa0uALyQ0XALiASQB22AO3cvVQeNcK3pY6qhY6lkhaypELYWl73sbdrHM3EgY6VhtYuz2JICz8fw2tdFThsxkDZiagRWpZZog0ljWyF5ydcNzAEFwcbWtYhWovnOIYvW0dJJTSyD2h7HSU8wcZTHT9NGyTpSWgudDHMHdJazg0ndpv2djEjMNqmU9QKqqLHGJsT5KsxhzWi3SkZnH4n3daxcGjQBBbYpiogEZc0lskzIi4WswyHK1zrnYvLW6drws26lxw+ctRRtLxA6GN8DnF7zBLdzbNc4kkNdFHKBfQuI2spnG5J5a2CWc+ysFNGQ94lvDUsmcagRZBlcXNa1vWNnMcCMwuCH0ySUNBLiABqSTYAeJOy7AqQrh7TX0rXtMlHJTzSBj43BvtEbmhrnte0XuyV2UOH2Lja6qKGhZCwRxtysBJDRsLkuIA7BcmwGg2FggyFoaPirpJmM6FzYpnSNhlLm+8dECXHo752sIa6ziNbC9szb74qH4Hbkqq+CQXqKaa0bnEn8il95A1mpysBuCG7lovqEFbiVaYonSNjdJlscrBdxbcZi0faIbc2GptYale8k7WjM4gDvJsPmVK8LUF8MzsbJHUTwe9Jc7pTUtYWOfdxNnF4JBG+ngsXjAl+ENqKinifJHT9I5lQS1scj4crupYgvDn5etYC5NxZBcXRRcOJVJ9jp6SWN4FG97p3MdLDO+Doosgc1wLczi52fW42Btqi40qWRyPqaPoyaWSpgiznpCyItEkcvVIa8ZmO0vo/a7SgtEXz93Fks4qYWVVKx8dMyobPC8vjjaJSJInudmF8rWgvDer0l8uwOywniGaZ9JKGSCCUTQSBwDgZmhr4p2ua0Zo3COUZrNBzt0GiCuREQEREBERAXAC5XDhog5RAiAtbimAR1BDnmRrmggOilkhcWndpMTm5hfWx2K2SINfh+AwQFzoowHv+J5JfK8b2dI8l7h4ErPDVyiAuLLlECyIiAughaHF1hmIAJtqQLkAnuFz8yu6IC6vYCLEAg7g6hdkQcBqELlEHURj/XjqVzZcogIiICIiAiIg+fx803zVLqeloHvILg3pJ4qczZHvY50LX/WNBY4XaTa2oC3EfF1RYZsKqw5xIFnU7m31tmcJuqNNyLarT8LcMw1+CwxVLb+8nc1zCGuik9pms+JzfhI8NLaaha8cQV+DzNZiDjVYcTYVYaTNDcWAmDTr1rXJvvoT8KCkm4yqmauwertexyup5D52bLqvSLjWVwJGFV/VFzdkDT6Az3dt2XVDRVzJo2yRPD43tDmuabtc07EFe6CRbx7JrfCcQGunu4jcd/1ui9xxyM2T2GvzABxHs/YTYa5rdh0v2KnsuLIJyTjQtvegrure9oA7buyvN/RcM42uLigr9R205b+DnAqlsuLIJefj0Mtmoa/UkACmc4kgXOjXHs7V1i45kcQBhWIa98cLR6l0wsqqyWQS44rq/wDdFV+tpdv126ypsfqRbLhs7rjX3tK2x7vrtVv0QT0fEVTrnwuoAA7JaV5Pp0wXjNxhM0j+K621xmIEDsoJtezJiXeQVOiCa4a4/pq2R8TOkimjvmimb0clwXNdlFzmylpBte2l1SqD4d4ehrsNaJSS9tVWPinjIZNE81k7g+J4uWH4TbbsIK96fieageIMUN4SQ2KvAAjeTsyoaPqZP7XwnwQWqLq14IuDcHbxC7ICIiAiIgIiIC4K5XBCCb5cEHCqUjYxn16ztVQz07XtLXtDmuBa5pALXNO4IOhHgtBy7qGvwymLQABGWWAIGZjnMdv4tKo0Hzeo4RqcKkNRhAMtM45p6Bzt97vp3G+V2o6vbbt0AqeFONqbEI81PJ12/WRO6s0R2Iezca6XFx4rf2UpxFy+inmFXA40taz4aiMAk3FiJWHqyCxtrr4oKtFDHjeponZMVpS2IEAVkAMlOb7GRmr4fW4v4Kww/Eo542ywyNkjeLtc0hzT6j9iDJREQEREBERAREQSfLKqElC5wblvWVn41Mrte/RwHoqeopmyMcyRrXscCHNcA5rgdwQdCFO8vIrUkhvcPrq1wt3e1zN9fhv6qnQRdNw3U4c4+wO6ak3NHK6zo/Clmdt+hJpp8QvcUGDcRw1IIjfaRmkkThkmid3SRnVp/A7gkaraLS45wjT1XWkjyzADJPGejqI7bZJW9YWvtt4IN0ihm4tX4cbVgNZRt/2qNtqiJt7e+hb9YAN3sHjbsVTg2PQVcfS00zJWXtmYb2PcRu0+BQbBERAREQFwSuV1kGh8kE1y0jAwqly7OY5/fq+R7z6XcVTqU5WZvoekD25S2Itt4Ne9oPqAD6qrQEREHSaBr2lr2hzXAgggEEHcEHQhRVRyyZC4zYXK6hmuXENJfTy3+zJC45bd2W1uwbWuEQQlBzFfA/ocYpzSvBsKhoLqKUna0n9GT3O7jcjZULuNaAPDDXU2Ymwb00d793xeIWxxCiZLE+OVjXse0hzXAOa4dxB3UpyywyJ+C0rXRRlskN3tLGlriXG+YEWO3b3INzJxxh7b3r6UEbjp4r/LMvEcw8Ntm+kKax/7Zl/le63gpWfcb8gufZm/db8ggnn8ycNAua+n2vpI0/sXRvMugLc4ncWfe6GfLbz6OypHU7SLFrbd1hZd7IJ6m5gUMjQ5lRmBNtGSb3tqMlwPE6Lzq+ZGHRC8lWxng4PDjY20aW3Iv3Dx2VLZeVTTBwOwcWkB1rlt+0euvog+cctOOcPgw6OF9bCx0ck4s52U5TUSvYRn1ILHNN/HvVR/CThn5/T/AKxq1XJqmb9DUzi0FzhLmcQC51qibc2udz81ZT4dE8WfGxw7nNa4fIjwCDTQ8wsOffLX05yjMfetFgO3U+IXT+EnDP8AeFP+sat3RYZFCzo4o2RsF7NY0MaLm50aLb6rGj4apWiwpYALk6RMGpNz9nvQaifmfhbTY18Fzf4XZhpf7TQQNlIYnPglRJ01JXx0dXfOJoSYyT252EBr7gnQi+/ivo1Tw1SyNDZKWB7W6gOiY4A2toCNNAAvejwiGI3ihjjNrXYxrDbu6oGiD5zS812U1o5quCvYL+9g93PYX1fCfdvOm7Hi/Y29r3vD3EsFdD01M/Oy+W+VzbOsCR1gNRfs7VsBC0agAHyUpynnD8IpiNLdI23dlmkFvLRBXoiIC6v2PkuyIJXlbUZ8IpHa6RFtz2lj3sJ17Dl08FVKX5aPacMiLBZpkqC0dzTUzWHyVQgIiICIiDHxCqEUUkjvhjY558mguO/gFMcpX3wajN73jd23/pH/AOrdniqTF2k08waLkxPAHecpsNFO8qGgYNRWv9T273LnEjXsve3ggrUREBERAQoiCV5XxNbhVO1trDpBpoC7ppcxt2XdfRVSleWM2bDIje/vKgDybVTtH4AKqQEREBERBwVK8s4OjoOjBBDKqrbp8OlVMNPDZVRUvy2nMlB0hBaZKqreWk5spdVTHLcdyCpREQFwSuV41byI3lozEMcQNrkA2F/FBM8rIsuE02tw8SSD9GSWR4HycFWKQ5Sl30LR52lp6I6EEdXO7Kdewtykdljpoq9AREQEREGPiOfoZOjt0nRuyX2z5Tlv4XspvlUwjB6K/wDUA7W3c4qnqZQ1jnHZrST5AXK0XLttsJobC16SI/NgP70FEiIgIiIC855Q1pcdmgk+QF16LzqIc7HNP2mlvoRZBLcq6psuFQysbkbLJUSBnYwPqp3ZRYDQXtt2KtUnyqgLMIpGO3axwPmJHgqsQEREBERBwVKcrDfCoHWsZDM8/pPnlcfxKqZnENJG4BI81N8s6Yx4TRguDiYA+4294TJb0zW9EFOiIgLpL8J8iu66ytu0jvBCDQ8vv5podb/kcHd/Vt007tvRUCmeWjMuEUYO4p2g9uovdUyAiIgIiIMfEYi6GRrbXdG4C+1y0gX8FoOWcubCKE91Mxv/AAjL+5Usmx8lKcqGkYNR3N/c38gXvIHoDb0QVqIiAiIgIUXnUS5WOd91pPyF0E1yvmL8JpXnd8bnHzdI8n9qqVM8tC36IoslrezR7fet1vXNmVMgIiICIiDyqh1Hfon9hU/y2ffCKHQj8ljGuh0bb5aaeFlRyNuCO/RSnKltsHpR3NePMCWQA/JBWoiIC4cdFyukvwnyKCa5Y1AfhNK4XsYza+l7PeL+RtdVCkuVEYGDUQabjob731LnEj0JI9FWoCIiAiIgw8YqTHTzSNF3RxPeBcC5a0uAudBqO1T3KiS+DUZsR7nYi2znC48DuPAhbfi4/wAX1dvzSf8Awnrx4GI+jKIhxcDSQanc+7b/ANPRBvEREBERAWHjEwZTzPJsGxSOPbYBhP7lmLBx2DPSzsvbPBI29r2zMcL27d0ElyRmDsDpf7JlafPppD+xwV2pnlrA1uEUWVobeljcbAC7nNBJNtyTuVTICIiAiIg8axrjG8MOVxaQ0gAkOsbGx0NjbdSfKEfxNSkuLiRI5xP3zNIXD53Vi51hc7D9ik+VJ/iel/Qf/iyIK1ERAWNiTXGGUM+IxvDbGxzZTax7NbLJXWQ6HyQSvKmHLg1EBfWDNr/ac5x9NVWKW5XW+h6MjthB79S5xP4kqpQEREBERBquKmE0FUALk0swAG5JjdYLw4Giy4ZRNve1HBr/AOk1bTEYi6GRo3dG4DzLSAtLy7nD8JoSPzSFvq1gafxBQUSIiAiIgLGxL6mT/wAN/wDylZKwMdcBSzk2sIJL3JAtkd2jUeiCc5P1BfglGTuI3s9GSyMG/g0KyUdyipnMwWjDySTG5+u9pJHvHab6OH/4rFAREQEREGLitQI4JXnZkT3G29mtJ0+S0XLKAMweiA7aZjvV4zH8XFbXiSiM1HUwg5TLTysBOwLmOF9PNarljOHYPQluwpmN9W9U/i0oKdERAXjWNvG8AlpLHAEakGx1HiF7LpL8J8igl+VUIbg1EGjQwB3q5znH8SVVqW5XD+J6L+7t/eqlAREQEREHWQixvt2+Sl+V0gOE0paLNyODb75BI8NP/CAqac9U6X0Og3PgFI8oifoelzCxDXi3daWQa37UFkiIgIiICwsbhz00zDs6GRp8iwhZqx8QbeKQd8bvH7JQazggg4ZRZdvY4NtvqmLdqd5dfzTQ/wB0h/5AqJAREQEREHhWn3b/ANB2250OyleULwcFo7G9o3A+DhI+42GxVgVIcpQPoinIBAJmIB7jPKdPDuQWCIiAusvwnyK7Lyqb5HZbZsptfa9ja9uxBO8s4nNwehDrX9mYdPuuGZvrlIVOp/l+8HCqGxv+RwD1EbQfxBCoEBERAREQeVTKGMc47NaXHyAv+5T/AC3jIwqjJNy+na8nxku/uH3v+u6y+Nc30bWZPi9knt59G7vXhy+e04VQ5TceyQje+oYARcdoII9EFCiIgIiIC6SsuCAbEi1xuCe1d0QTfLiQHCaKxBtTRtNtbOaMrgfEOBBHYQVSKV5YxFmGQxkEdE+oiAO4bFUzRtv42aLqqQEREBERBwVGcnXXwen/AE5wPIVEtlXVn1b/ANB37Cobkbm+hYMwIGeXJcW6mcm47xcu1QX6IiAvGrkyxvdYmzHGw3NgTYL2XDkE3y1mLsIoSfzWMejW5R+ACpVLcsZAcJpbC2WMs7vge9n/AMVUoCIiAiIgxcUbeCUd8bx82laXlvTtZhFCGNDQaWJxA+89oe4+Zc4n1VBUMuxw72kfMWWh5dPBwmhsb/kkQ9QwAj0II9EFEiIgIiICIuHGyCU5Y1nS0Bda16urNtftVUr+3b4lWKT5WAHCaZ4aGmVr5XW7Xvke4lViAiIgIiIPGs+rf+g79hUnyfJOC0dxb3bvHTpH2KraqHOxzSLhzS0g7EEWt+Kk+UR/iakH3WPb8pZB/ooLFERAXBXKFB8+5bcSU0OFx9PVwtyyzgGSRjCGe0SBmjnXAItbzVKOOcPP+30n/uIv/spDFuWxo53VmF08EuYky0kzGOD77mCVwLonf2b5f2LacN1mG1xfH7HDFUgAT080EbZm27CC33jRbQi422Qb2LjShcQG11KSdgJ4iT8nLOgxmB/wTRO/Rex3d3HxHzWsn4Bw95u6gpja/wDQsG++wF1jHlhhn5hBtb4PL/JBt6niOljv0lTCzLbNmlY3KToL3dpuFrKrmPhsfxV9PtfqyNfp/wCS/wAl6M4Aw4EEUFLcC31EZ09W6nx3Xm/lzhxe1/sMAc14eC1gZ1m7aNsCPA6eCDVV/OHCxE8trGuOU2DWy5ibaWszTz7Fq+DObOGR0NNDJVhkkNNEx4LJAA9rGtcAcljqDsqzifCYmUFWWQxtd7JOLtY0H6p1hcC/YF04TwOnNBSEwRG9LASTGy5PRN1Oh11QYbebuFE29uj18JB+Jas2n5i4a8XFfTDb4pmMOuuzyCtp9AU35tD+rZ/kn0BTfm0P6tn+SDwi4to3C7ayncO8TRkdnc7xHzXs3iCmNrVEJubD3jNT3brFq+C6GW/SUVM4kWuYY7288txudlhs5Z4YAB7BT6C2sYJ9SdSg2kvElK2+aqgbaxN5YxYE2F7u010WJWcU0j4pQ2rp3WY4G00ZsS11getpexWEzlZhgJIoIdTc3aTqDfQE6DwGi9aDlvh0MnSx0UIfrqW5gL72DiQPQIOnLBw+h6Kzmn8mZ8NrX1uNO0bHxBVQoSu4HnpHGbBpRCb5n0jyTSS9+UH6l5722Gg2Wz4T46jq3OglY6mrI/rKaXR40uXR/wBYzfrD1AuLhUIiICIiDyqj1HW3ym3nYqQ5OttgtJcWu15773lec3ruqrFZ8kEryL5InusNzZpNtfJaHljGW4PRA2/kzDoMuhuRp32Iue03PagqEREBERAWj4j4Op60NMzCJY9YpmEsnid2OY8aixANjcabLeIghZuIavDAfb2uqqQHSriaOljbp/KYha4H9Yzu21VdhWMQ1MTZqeRskb9nNNx5HuI7QdQsstuoyt5f9DK6pwqQUk7vjjsXUk/hJEPgP9pliNdNSgtEUlh3H7RM2lr4jSVLjZoebwTm9rwTbOvp1XWdrayq2PBAIIIOoI1BHYQg1/EkeajqWkgA08oudheNwufBYnArbYZRD/ucHbf+ib29qy+JXAUVSSbAU0pJ3sOjdc6LX8vA/wCiqLpLZvZItiT1cgy3v25ct/FBRIiICIiAiIgLR8ScG01cGmdhEkZvFMwmOaIg3BZINRr2ajwW8RBD/SNfht/aWur6UbTRNHtcQvtLELCUAfbZrobhU2CcQwVcfSU8rZG7Osesx33XtPWY7wcAVslOYzwRDNL7TGXU9WBZtRFYP2taRpuyVvg4HTtCCjRfN5+PavDZWx4vBngJsK2Bruj8Okj1ynssLeAcr3DcViqImywSNkjcNHNII8tNj4HUIMbin+Q1X92m7L/0buztWn5Uzl+DUZP9Tl9Guc0fgAtrxfKW4fVuGpbSzEbjURu7tVruWFOGYPRAXsaZjte993n8XFBUIiICIiAiIgIiIMbEMNjnjdFNG2SN4s5rgHNI8j+1SP8A/L1VBrhcvSQNH8incSweEE5u6Lt6rrturdEENV8dQT01VT1DH01SKWbNTzDK5zeidcxOByyi19Wm9u5UPB383Uf90g/wmL1x/hunrYTDUxCRh2vo5p+8xw1afEKew/liyKHoBXV5jGjWioLA1gAaGDI0dUAILRFHP5YQON3VVe4kW1q5T5dq8J+UtO7arr2a/Zqnn0610Fwi+eM5Ota8OZimIixvbp+zuvl00WXDyxLHXbimJgXvb2m+pBudW6kk3QXCKTfy9DhZ+IYi42tf2pzNPJgDfwXq3l9AGlvT1pDjd35ZUdba9+v2kX0QU6KSHLaEXLaqua47OFZNma37ou61vO65l5dRvYGPrK9wFrk1cl3EW1PZ2A6AIKxFEv5T05v+U1wv3VUmnldcx8qoAG2qq/MDcu9qkDnbixt1QNRsB8I8bhZSxBzS1wBaRYgi4IO4IO4UVX8teikM+FTmgmPxMa0Pppdb9aI6NPi35L1/gyYCS3EMSbcDarcdha/WB7F1j5VQWIkq6+W51L6qS9u6zbC2p7O0oNVxNxzJBR1NNiVOYJn0szYZm+9paiQxuAa11rscT9h4/cq7gdgGGUQaLD2SDwH1bSd/Faj+CDDCLOge8b9eed1raC3vFVYdh0cETIYWhkcbQ1jRezWjYa6oMlERAREQEREBERAREQEREBERAREQEREBERAREQEREBERAREQf//Z"/>
          <p:cNvSpPr>
            <a:spLocks noChangeAspect="1" noChangeArrowheads="1"/>
          </p:cNvSpPr>
          <p:nvPr/>
        </p:nvSpPr>
        <p:spPr bwMode="auto">
          <a:xfrm>
            <a:off x="0" y="-1201738"/>
            <a:ext cx="1847850" cy="24765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51357"/>
            <a:ext cx="5544615" cy="565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76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7704856" cy="5667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Gülen Yüz"/>
          <p:cNvSpPr/>
          <p:nvPr/>
        </p:nvSpPr>
        <p:spPr>
          <a:xfrm>
            <a:off x="1043608" y="3429000"/>
            <a:ext cx="648072" cy="64807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Gülen Yüz"/>
          <p:cNvSpPr/>
          <p:nvPr/>
        </p:nvSpPr>
        <p:spPr>
          <a:xfrm>
            <a:off x="2987824" y="5589240"/>
            <a:ext cx="648072" cy="64807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Gülen Yüz"/>
          <p:cNvSpPr/>
          <p:nvPr/>
        </p:nvSpPr>
        <p:spPr>
          <a:xfrm>
            <a:off x="2915816" y="3429000"/>
            <a:ext cx="648072" cy="64807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Gülen Yüz"/>
          <p:cNvSpPr/>
          <p:nvPr/>
        </p:nvSpPr>
        <p:spPr>
          <a:xfrm>
            <a:off x="4860032" y="5517232"/>
            <a:ext cx="648072" cy="64807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7992888" cy="546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Gülen Yüz"/>
          <p:cNvSpPr/>
          <p:nvPr/>
        </p:nvSpPr>
        <p:spPr>
          <a:xfrm>
            <a:off x="7452320" y="2420888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Gülen Yüz"/>
          <p:cNvSpPr/>
          <p:nvPr/>
        </p:nvSpPr>
        <p:spPr>
          <a:xfrm>
            <a:off x="3059832" y="5301208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Gülen Yüz"/>
          <p:cNvSpPr/>
          <p:nvPr/>
        </p:nvSpPr>
        <p:spPr>
          <a:xfrm>
            <a:off x="7452320" y="5301208"/>
            <a:ext cx="648072" cy="64807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7643866" cy="594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Gülen Yüz"/>
          <p:cNvSpPr/>
          <p:nvPr/>
        </p:nvSpPr>
        <p:spPr>
          <a:xfrm>
            <a:off x="1285852" y="5929330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Gülen Yüz"/>
          <p:cNvSpPr/>
          <p:nvPr/>
        </p:nvSpPr>
        <p:spPr>
          <a:xfrm>
            <a:off x="6643702" y="3214686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Gülen Yüz"/>
          <p:cNvSpPr/>
          <p:nvPr/>
        </p:nvSpPr>
        <p:spPr>
          <a:xfrm>
            <a:off x="6572264" y="5857892"/>
            <a:ext cx="648072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3600" b="1" dirty="0" smtClean="0"/>
              <a:t>prizma</a:t>
            </a:r>
            <a:endParaRPr lang="tr-TR" sz="3600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7467600" cy="304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</TotalTime>
  <Words>14</Words>
  <Application>Microsoft Office PowerPoint</Application>
  <PresentationFormat>Ekran Gösterisi (4:3)</PresentationFormat>
  <Paragraphs>9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Cumba</vt:lpstr>
      <vt:lpstr>GEOMETRİK CİSİMLER</vt:lpstr>
      <vt:lpstr>Slayt 2</vt:lpstr>
      <vt:lpstr>Slayt 3</vt:lpstr>
      <vt:lpstr>Slayt 4</vt:lpstr>
      <vt:lpstr>KÜRE</vt:lpstr>
      <vt:lpstr>Slayt 6</vt:lpstr>
      <vt:lpstr>Slayt 7</vt:lpstr>
      <vt:lpstr>Slayt 8</vt:lpstr>
      <vt:lpstr>prizma</vt:lpstr>
      <vt:lpstr>prizma</vt:lpstr>
      <vt:lpstr>Slayt 11</vt:lpstr>
      <vt:lpstr>Slayt 12</vt:lpstr>
      <vt:lpstr>silindir</vt:lpstr>
      <vt:lpstr>Slayt 14</vt:lpstr>
      <vt:lpstr>Slayt 15</vt:lpstr>
      <vt:lpstr>koni</vt:lpstr>
      <vt:lpstr>Slayt 17</vt:lpstr>
      <vt:lpstr>Slayt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GEOMETRİK CİSİMLER</dc:title>
  <dc:creator>Mehmet</dc:creator>
  <cp:lastModifiedBy>nek</cp:lastModifiedBy>
  <cp:revision>13</cp:revision>
  <dcterms:created xsi:type="dcterms:W3CDTF">2012-09-24T03:37:04Z</dcterms:created>
  <dcterms:modified xsi:type="dcterms:W3CDTF">2012-09-24T12:38:30Z</dcterms:modified>
</cp:coreProperties>
</file>