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1" d="100"/>
          <a:sy n="71" d="100"/>
        </p:scale>
        <p:origin x="-492" y="-5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219C-5019-4FBD-BA81-3503BDAE9874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8E5B-1372-4E5B-8882-CBFB90CB6F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219C-5019-4FBD-BA81-3503BDAE9874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8E5B-1372-4E5B-8882-CBFB90CB6F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219C-5019-4FBD-BA81-3503BDAE9874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8E5B-1372-4E5B-8882-CBFB90CB6F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219C-5019-4FBD-BA81-3503BDAE9874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8E5B-1372-4E5B-8882-CBFB90CB6F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219C-5019-4FBD-BA81-3503BDAE9874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8E5B-1372-4E5B-8882-CBFB90CB6F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219C-5019-4FBD-BA81-3503BDAE9874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8E5B-1372-4E5B-8882-CBFB90CB6F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219C-5019-4FBD-BA81-3503BDAE9874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8E5B-1372-4E5B-8882-CBFB90CB6F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219C-5019-4FBD-BA81-3503BDAE9874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8E5B-1372-4E5B-8882-CBFB90CB6F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219C-5019-4FBD-BA81-3503BDAE9874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8E5B-1372-4E5B-8882-CBFB90CB6F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219C-5019-4FBD-BA81-3503BDAE9874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8E5B-1372-4E5B-8882-CBFB90CB6F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219C-5019-4FBD-BA81-3503BDAE9874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8E5B-1372-4E5B-8882-CBFB90CB6F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2219C-5019-4FBD-BA81-3503BDAE9874}" type="datetimeFigureOut">
              <a:rPr lang="tr-TR" smtClean="0"/>
              <a:pPr/>
              <a:t>16.03.2014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68E5B-1372-4E5B-8882-CBFB90CB6F0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okulumgr.files.wordpress.com/2010/09/geometrik-cisim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571744"/>
            <a:ext cx="3429024" cy="4286256"/>
          </a:xfrm>
          <a:prstGeom prst="rect">
            <a:avLst/>
          </a:prstGeom>
          <a:noFill/>
        </p:spPr>
      </p:pic>
      <p:pic>
        <p:nvPicPr>
          <p:cNvPr id="17410" name="Picture 2" descr="http://blokders.com/Filemanager/userfiles/Dosyalar/icerikResimler/icerikResim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643182"/>
            <a:ext cx="4638675" cy="4214818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71472" y="214290"/>
            <a:ext cx="7772400" cy="260034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GEOMETRİK CİSİMLER VE ÖZELLİKLERİ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Resim 4" descr="http://www.ressim.net/out.php/i697459_4huqsn..jpg"/>
          <p:cNvPicPr>
            <a:picLocks noChangeAspect="1" noChangeArrowheads="1"/>
          </p:cNvPicPr>
          <p:nvPr/>
        </p:nvPicPr>
        <p:blipFill>
          <a:blip r:embed="rId2"/>
          <a:srcRect r="-40" b="69"/>
          <a:stretch>
            <a:fillRect/>
          </a:stretch>
        </p:blipFill>
        <p:spPr bwMode="auto">
          <a:xfrm>
            <a:off x="2357422" y="3214686"/>
            <a:ext cx="263671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1000100" y="857232"/>
            <a:ext cx="1428760" cy="1500198"/>
          </a:xfrm>
          <a:prstGeom prst="cube">
            <a:avLst>
              <a:gd name="adj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4 Yuvarlatılmış Dikdörtgen"/>
          <p:cNvSpPr/>
          <p:nvPr/>
        </p:nvSpPr>
        <p:spPr>
          <a:xfrm>
            <a:off x="4071934" y="857232"/>
            <a:ext cx="4000528" cy="257176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Küpün </a:t>
            </a:r>
            <a:r>
              <a:rPr lang="tr-TR" sz="2400" dirty="0" smtClean="0">
                <a:solidFill>
                  <a:srgbClr val="FF0000"/>
                </a:solidFill>
              </a:rPr>
              <a:t>6 yüzü </a:t>
            </a:r>
            <a:r>
              <a:rPr lang="tr-TR" sz="2400" dirty="0" smtClean="0"/>
              <a:t>vardır,</a:t>
            </a:r>
            <a:r>
              <a:rPr lang="tr-TR" sz="2400" dirty="0" smtClean="0">
                <a:solidFill>
                  <a:srgbClr val="0070C0"/>
                </a:solidFill>
              </a:rPr>
              <a:t>12 ayrıtı </a:t>
            </a:r>
            <a:r>
              <a:rPr lang="tr-TR" sz="2400" dirty="0" smtClean="0"/>
              <a:t>ve </a:t>
            </a:r>
            <a:r>
              <a:rPr lang="tr-TR" sz="2400" dirty="0" smtClean="0">
                <a:solidFill>
                  <a:schemeClr val="accent6"/>
                </a:solidFill>
              </a:rPr>
              <a:t>8 köşesi </a:t>
            </a:r>
            <a:r>
              <a:rPr lang="tr-TR" sz="2400" dirty="0" smtClean="0"/>
              <a:t>vardır.</a:t>
            </a:r>
          </a:p>
          <a:p>
            <a:pPr algn="ctr"/>
            <a:r>
              <a:rPr lang="tr-TR" sz="2400" dirty="0" smtClean="0"/>
              <a:t>Bütün yüzeyleri birbirine eşittir.</a:t>
            </a:r>
          </a:p>
          <a:p>
            <a:pPr algn="ctr"/>
            <a:endParaRPr lang="tr-TR" dirty="0"/>
          </a:p>
        </p:txBody>
      </p:sp>
      <p:sp>
        <p:nvSpPr>
          <p:cNvPr id="6" name="5 Yuvarlatılmış Dikdörtgen"/>
          <p:cNvSpPr/>
          <p:nvPr/>
        </p:nvSpPr>
        <p:spPr>
          <a:xfrm>
            <a:off x="3571868" y="214290"/>
            <a:ext cx="1643074" cy="50006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KÜP</a:t>
            </a:r>
            <a:endParaRPr lang="tr-TR" sz="4000" dirty="0"/>
          </a:p>
        </p:txBody>
      </p:sp>
      <p:sp>
        <p:nvSpPr>
          <p:cNvPr id="8" name="7 Yuvarlatılmış Dikdörtgen"/>
          <p:cNvSpPr/>
          <p:nvPr/>
        </p:nvSpPr>
        <p:spPr>
          <a:xfrm>
            <a:off x="0" y="4000504"/>
            <a:ext cx="1143008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Açılımı</a:t>
            </a:r>
            <a:endParaRPr lang="tr-TR" dirty="0"/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1142976" y="4143380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9" name="Picture 3" descr="C:\Documents and Settings\Administrator\Desktop\4.Gr.bgeT31-q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143380"/>
            <a:ext cx="2476500" cy="2190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2643174" y="214290"/>
            <a:ext cx="4071966" cy="78581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KARE PRİZMA</a:t>
            </a:r>
            <a:endParaRPr lang="tr-TR" sz="4000" dirty="0"/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500034" y="1357298"/>
            <a:ext cx="1214446" cy="2500330"/>
          </a:xfrm>
          <a:prstGeom prst="cube">
            <a:avLst>
              <a:gd name="adj" fmla="val 25000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5 Yuvarlatılmış Dikdörtgen"/>
          <p:cNvSpPr/>
          <p:nvPr/>
        </p:nvSpPr>
        <p:spPr>
          <a:xfrm>
            <a:off x="3357554" y="1285860"/>
            <a:ext cx="4214842" cy="257176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Kare prizmanın </a:t>
            </a:r>
            <a:r>
              <a:rPr lang="tr-TR" sz="2400" dirty="0" smtClean="0">
                <a:solidFill>
                  <a:srgbClr val="FF0000"/>
                </a:solidFill>
              </a:rPr>
              <a:t>6 yüzü </a:t>
            </a:r>
            <a:r>
              <a:rPr lang="tr-TR" sz="2400" dirty="0" smtClean="0"/>
              <a:t>vardır,</a:t>
            </a:r>
            <a:r>
              <a:rPr lang="tr-TR" sz="2400" dirty="0" smtClean="0">
                <a:solidFill>
                  <a:srgbClr val="0070C0"/>
                </a:solidFill>
              </a:rPr>
              <a:t>12 ayrıtı </a:t>
            </a:r>
            <a:r>
              <a:rPr lang="tr-TR" sz="2400" dirty="0" smtClean="0"/>
              <a:t>ve </a:t>
            </a:r>
            <a:r>
              <a:rPr lang="tr-TR" sz="2400" dirty="0" smtClean="0">
                <a:solidFill>
                  <a:schemeClr val="accent6"/>
                </a:solidFill>
              </a:rPr>
              <a:t>8 köşesi </a:t>
            </a:r>
            <a:r>
              <a:rPr lang="tr-TR" sz="2400" dirty="0" smtClean="0"/>
              <a:t>vardır.</a:t>
            </a:r>
          </a:p>
          <a:p>
            <a:pPr algn="ctr"/>
            <a:r>
              <a:rPr lang="tr-TR" sz="2400" dirty="0" smtClean="0">
                <a:solidFill>
                  <a:srgbClr val="00B0F0"/>
                </a:solidFill>
              </a:rPr>
              <a:t>Alt</a:t>
            </a:r>
            <a:r>
              <a:rPr lang="tr-TR" sz="2400" dirty="0" smtClean="0"/>
              <a:t> ve </a:t>
            </a:r>
            <a:r>
              <a:rPr lang="tr-TR" sz="2400" dirty="0" smtClean="0">
                <a:solidFill>
                  <a:srgbClr val="00B0F0"/>
                </a:solidFill>
              </a:rPr>
              <a:t>üst</a:t>
            </a:r>
            <a:r>
              <a:rPr lang="tr-TR" sz="2400" dirty="0" smtClean="0"/>
              <a:t> yüzeyleri birbirine eşittir.</a:t>
            </a:r>
            <a:r>
              <a:rPr lang="tr-TR" sz="2400" dirty="0" smtClean="0">
                <a:solidFill>
                  <a:srgbClr val="FF0000"/>
                </a:solidFill>
              </a:rPr>
              <a:t>4 yan </a:t>
            </a:r>
            <a:r>
              <a:rPr lang="tr-TR" sz="2400" dirty="0" smtClean="0"/>
              <a:t>yüzleri ise birbirine eşittir.</a:t>
            </a:r>
          </a:p>
          <a:p>
            <a:pPr algn="ctr"/>
            <a:endParaRPr lang="tr-TR" dirty="0"/>
          </a:p>
        </p:txBody>
      </p:sp>
      <p:sp>
        <p:nvSpPr>
          <p:cNvPr id="7" name="6 Yuvarlatılmış Dikdörtgen"/>
          <p:cNvSpPr/>
          <p:nvPr/>
        </p:nvSpPr>
        <p:spPr>
          <a:xfrm>
            <a:off x="214282" y="5072074"/>
            <a:ext cx="1143008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Açılımı</a:t>
            </a:r>
            <a:endParaRPr lang="tr-TR" dirty="0"/>
          </a:p>
        </p:txBody>
      </p:sp>
      <p:cxnSp>
        <p:nvCxnSpPr>
          <p:cNvPr id="8" name="7 Düz Ok Bağlayıcısı"/>
          <p:cNvCxnSpPr/>
          <p:nvPr/>
        </p:nvCxnSpPr>
        <p:spPr>
          <a:xfrm>
            <a:off x="1357290" y="5214950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027" name="Resim 13"/>
          <p:cNvPicPr>
            <a:picLocks noChangeAspect="1" noChangeArrowheads="1"/>
          </p:cNvPicPr>
          <p:nvPr/>
        </p:nvPicPr>
        <p:blipFill>
          <a:blip r:embed="rId2"/>
          <a:srcRect r="-171" b="-130"/>
          <a:stretch>
            <a:fillRect/>
          </a:stretch>
        </p:blipFill>
        <p:spPr bwMode="auto">
          <a:xfrm>
            <a:off x="2643174" y="3929066"/>
            <a:ext cx="271464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AutoShape 2" descr="data:image/jpeg;base64,/9j/4AAQSkZJRgABAQAAAQABAAD/2wCEAAkGBhQSERUUERQWFBQUGBQVFBgYGBQUFxUYFxQWFBcVFRcXHCYeFxkjGRQUHy8gIycpLCwsFR4xNTAqNSYrLCkBCQoKDgwOGg8PGiwkHyQuKikpKiwqLCkpLCkpKSwpLCwsKSwsKSoqLCkpKSksKSwpKSwpLCkpLCkpKSwpLCwsKf/AABEIALgA0AMBIgACEQEDEQH/xAAcAAADAAMBAQEAAAAAAAAAAAAABAUCAwYBBwj/xABEEAABAwIDAgsECAMIAwEAAAABAAIDBBEFEiExQQYTIjJRUmFxcoGRBxQjsTNCYoKhssHwQ9HhNFNjc5KiwvEVJCUW/8QAGwEAAgMBAQEAAAAAAAAAAAAAAAMBAgQGBQf/xAAqEQADAAEDAgUEAwEBAAAAAAAAAQIDBBEhEjEFEzJBUQYUImEjgaGRcf/aAAwDAQACEQMRAD8AloQhe4eWCEIQAIQhAAhC8QB6hCEACEIQAIQhAAhCEACELxAHqF4hAHqEIQAIQhAAhCEACEIQAIQhAAAqdLghIvIcvYNv3juWOGU9uWfu/wA+/wDfdWE91dSKq+dkYR4bGPqg9puSsnUcfUb6L0yBYmVSQKPp2gkZR6LXxTeqPRbql29KGZXWxVpm3i235o9FtEDOqPRJGcdKYo88xywRvmdvyC4HieeS3zKpTS7l5ls3CnZ1B6JOZrcx5It3LrsN9nk77GokbCOrHaST/W7kt8g7vTtf7LoyPgTysf8AbPHNd4gbEeRWb7rGnsP+3to4QMb0D0C3RQtO1o9EzifBSrp7l8RkYPrw3kHm2wePQ96nUtUHDQg2223dhG4rTNza/Fiaip7lBtOzqt9FsbSx9RvolmTLN1RYIK9jKWFl7BjdOxYe7M6o9FqbKtjZUxFNzXLhbDzbtPfcfips9M5hs4dx3FW2v6FvMDXNLXC99v8AToOqrUplppo5lC2VNOWOLTu/EbitaSOBCEIJBCEIAF6xtyAvEB1lMrd7EPsUjOsPekg6oWiSrAFybDp0t+K1udhSktCtusTVJTCcIqqr+zQve07JCDHH/rdo77oK7bDPZQ52tXOfBByR5yOGY+QCx5M+OPcfGGqOOkrhcN2uOxoBc49zQLnyCrYXwFrJ9SwQMP1ped5RN19SF1FJwFmw97pMNex4fbPDUC5dbqTt5TPMEKjS8PYmvEdbG+ilOgE1uLcf8OdvId5kFYr1dP0GicEr1CNL7KKbJad8srjvzcW0eFrNB53TdLhVbRNDKZ0dVAwWbFJaGVoG5krBkd95o711QkFr3FrXvut036FzdZw7gzGOmD6yVu1kA4wN/wAyTSNnmfJZHd135NCmV2NtHw1gLxHPnpZjsjnbxd/A++R/3XJ7FeElPTgGaVrL80XzOcehjG3c49wXLYtST1sdsQlhpaV+U8XH8Z7hcWDqhzcjdbDkDfa61YbwAhhfx2FVAZKwZHCQNqGG4zWdsewnTVp2I6Z9w3Za/wDMVlR/ZKfiWH+NVXaT2sgbyz94tSrvZrBI90tVJLPO+2aQHiQLbA1kdgAO263f/rZqbTEKV0bR/HgvPB3uAHGRDxNt2q/huLRVDOMgkZKw/WY4OHdpsPYVHU59JOyfc4LFPZnMy5pphINzJeS7ykbofNvmuOxWKaB2WoifDuBcOQfDILtPqvr+N8L6alIbJJeU82FgMkzj0Njbr6qTUe/1zS0RtoadwsTKGz1Dmn/CB4uPbvLitWPU3PfkReCWfL21a3MqF3rvY7TCMNilnY8Dn5g8HtcwjLbusuYxPgBW01y1gqWdaLR4HbE7/iSt0avHXvsZq01IVhmsmWVChMqxmLTdrxtY4Fjm97XWITTKhaVs+whzsMYtYtB3g28jf9fmpqaqZrsPklUq1sy8ghCFQsCEIQALF3aslqnNmq0epEMXmaRs1WngzirqWQVU1KyqjdpytcliRmZtDXeIEbNi9dKnOD0vwAOq6Qf7yk+I5HjlHreF6WdTbh/HB9i4Le0KjrgGwyBkn90+zX/dGx48JK6e6/OeIYDFLqBxb+s3p6bfystUvtAxSlBpxUucLEtcWtkfl6Q9wJGw7brx5c5Oxs1Ohy6fvyvk/QeL47BSsz1MrIm9L3Bt+xoOrj2AFcxV4/LXtMdHRcbE7Qy1beKgI6WxkGST0Heo/s/xDCZ3NexzpKw7TVu4ycn/AAy7knZ9T0X0sKexh2Plh9jMohytrSTfNxRa8UpOYOycW198m79FTfjUcEPuuK0IpoCMueEF9G7zjs6LdzgvoSXrKiNjHOlc1rAOUXEBoB6xOlu9T1t9w2OMg4NFsZkwqpjdC4MywuyOgOW3Nc0EAmwuS0uJHOZqpdFVVMcscUkVRTzEEgRB9RS2vcuJcDxJvbYX5RtAup2JtinmzcHY5mz5hxk0PwaI9bjA/kSG3VCwr6PEQ9pxsT1FHblNoyModprOyMNe5lr3t2KxU7J/DyKO0EeauqgOVHTAPDTvzSXysbfe51/kob/ZzUVkxqJnMw4ltslLcyHW95pBla53cNy67ghiFDJCBhzouLG1kdmlh+2zRwPiCvgKvVt2LbHzzBuDtVhObiYI62NxLnSM+FWa7Q7OS2UDdygukwbhvS1D+LDzHMNsMzTDKD4H877t1fK5jhvPhzYv/pcUW/UDxeQ/5QHLv2tRv1B2Onup2M8IKekZnqZWxN3Zjq7sa3a49y+A1ftIqIZHNw2aobSmwjE+WZwNtcrnAlo6ASStP/inSv42rkfPK7bmcT5E7bDoFgtGPS1bM+XUTjXJ0nDb2hMxFphpKQPG6eQAPbre8Y/h95PkuYw2pc1rmyG7muLenYBpfeq8YDRZoDR0DQLm2TXc89Mj/wAxC9XBhWNpGGNR5zfHBYjqy423WPyTSk0cl3eR+SrJmbuiwIQhIJBCEIAEriMmWMntHzTSQxs/BPe35q+P1Ihk73oFPcH5uRIOiR/4gO/Vc8ZFlhmJNZI9rnZcxDgd2yxv0bFn8WX8S2Pc8EyKNT+T9js+MUyZ9qyPtiePQkrFtU7be9/3uSdTVn3iEkf3g07VzENo7bVJOZf7Q5iOAxS68x227dl+kt2eeipYL7Q8Sw6wkPvdO3c8uLmj7MnObp1swSfvg33Cy94adL9liNt9FeM9Tw+TPqvDMOVOlwzs6X2zy10rKahhjglk/iVMgLG9jWsHLd0Df0LqKX2cMkcJMSmkr5QbgSciBh+xA3kjzudF8AwzBYpYbklr8ztbjQAiwsf6LpcD9oWI4bZpcKqnH1XkuLR0Nfz2edwtfmS+Ecvk0OaI69t0foqCBrGhrAGtAsAAAAOgAaALOy4ngp7XKKts3PxEx/hykNufsP5r/UHsVPhJ7QKKhbeonbmtpGwh8ju5rdnebBWMRhjvs+pal/GhroKgc2eAmKUHtLdHfeBXJ41w0rMFcxlXJFXRPuGEEQVTQBfM9mrXN0tm6d+5ctj/ALZ62sJZQM92i65s6U9pceSzubc9q5EYK12Z88hlkcCS4uJubHUkkl3eVox4Ltb+wjJniOGztcZ9tVZVXZQRCnb9aRxa+QX6DbIz/cVyrMHL3mSpkdPI7UlznH1ceUfktPB+QNp267cxPqVQNU3pXp4NNCSpnmajU225RpxiwZG1osONjFgLDb0eSpcYoWLVVzCAP4rT37SnXVTtwH4rRO3UzPctxP8AZQEn6Llaafk7dpcfUkpvEcWEYN38q2gG3sv0KXRxXY2/QrRSeTg06fG5ltljDp7yAeL5FX1zuFR2kHcfyldEoz90MPUIQs5IIQhAAkMb+hPe35hPpHGBeI+XzCvj9SIOZIW/CYWufI1zQQWsOvYSCvOLK2YYLTntjP4OS/FU/IbPY8Ha+6hM3HD3x6wO5J+o7UeRSkuKB0sIc0sLXHNfYLgDQ71fspOPUweI731eG30vYj+i5OL3ezO31enePH1Y3xxwUyxBjU3iJYeYeNZ1Tzx3Hf8AvRNUeJMkNgbO3tOh/qqdLXKNM6iaXTa2f7FcFi+G4dD3j5J/iknguyTskePkqVkW/wAg0cp4URcXwVjmOcBlcBfvttvuU7AMJY9pe8X1sBsGljr0rpK8fCk8LvkpXBj6A+I/IL1vDF5l7Uch9S45wNPHxuUWwAabt3R6LyaPku8LvkVvWupPId4XflK6SklLOImm6QlgkfwGefzKeyJHDKhrKdhe4AWO3vOwb1r9+lm+gblYdM7t/hH/AH5JUZJmEu72H3jqrb9tzHGqlrHw5vquzEDbawtoe8rMOmm5o4pnSdXkdg3Jc4UGTwkuL3HMXZralouDbzVwqmOKum64L3cxMpck+TD2RxSEC5yuu52rjptuladnJb3D5BP4u60Enht+IWhgFk/HKV8fBbHTqN38jGGt+IO535VeUTD+eO53yVtGo7olHqEIWYsCEIQAJXER8M94+aaS9dzPMK+P1Ih9iMWpZ04jmjc7QEPaTuGwi6fLEpVwgvizAEZyLHYbsP8AIK3iCTwVua/DrqdRDnvuVWu3jUdiSxfRjT1Xs+f9VgaJ8WsJuP7txuLfZO5K4libHROBux4LeSdtwd3SuMmed0fSM+f+NzkWz/z+i25KVmGMl5ws7c4bR39Pmmx+/PVBS02nwbKxzkhKkczhdRJAZBkL2NdZxG0Ebx6K/SVzJBdhv2bx3hLYabST+MfJFZhDXnM0mN+0Obp6hOvpb5PN0sZsWPeOVzx/fsxmt+jf4HflKlcF/oT43foisrpYmObKzMC0gPb2i2o/6SGCYg9rDHGzO4kkHcL2Gvp2L0vDH0Xyc39R356lLh++50kkoaLuIAG0nT1UevxYvY8QMLgAcz9gA32C3RYQXnNUPznaGjRo9E5WNAheALDI7QaDYdwXvZOu5fsv9OPjy4pLu/8ACZguDtyNe/lE6gHmjy3q2lsM+hj8ITKZhhTC2F5rdW9xCo1qYuxjz+ifUyqqWsqWlzrARO29pOxe+8yTfRDi2dd20+Ebu9LnIpb+RlY3SXstgxuqaGZL8p5aAN9rhYtYsK7DWMay2rjI27jq47zr5JgNTcPU6fUOnpUfibsOb8Tyd+VXVGoG8sfe+StKNR3QIEIQs5YEIQgAS9ceQfJMJetHI8wr4/UiH2JTnlKVW2M9EjLeZt+qeyJXEYSYzlFyCHAdxB/RadVHVipfodpbUZZr9lOynY7RtfE4kDM0Xad/71TtPVtkbmYQR+IPQegrXiAvE8fZK4JbzR9Uy9GfA2uU0IU80sTW5xxkeVpu3nNFr6g7QFTp6lrxdhBHy8toPYsaI3jYfst+QS9RhgvmjPFv325rvE3oV66afPcTjnLihOfyW3b3/oxoD8afvYfwKornsOxDJPI2fQutrsFxs7hYroA7zvs7e5Rklpk6DLNw177s017LxPB2ZXflKk8F2fBJ0vmN/QKvV6xv8L/ylSeC/wBC7xn5Ber4TzkZy/1X2lorpfEj8GTwn5JhTMdxBrI3MvynC1ujXaehdHmpTL3OGwy3a2G8PHwmD7Db+iXkxTMS2Bud28/Ub2k70rQ0UksbONfZlhlYNLjcXFWIog0ZWgNHQEqOq5W3CG30RTb5ZFpsOJqTxxDyGB2zS5NrW7Lq4f3sSMP9pk7GMHqnlbBKSf8A6Vz020v0KVwu6Ifb+THFN8SDuSjJRJM3JqI85cRsBIsBfpVVsabjfLYzmZSNUFPZ1+w/JUEu1u3uK3pefui0Pc9QhCQMBCEIAFqqxyPP+S2rx8dx5/yV8fqRV9ic2Nbm0XSnYoANi2CJb6Yh0RqrCA454zxcnWA0PY4fWH4pGorSxrmVAyOLXAOFyx5ynYdx7Cun4pLVkDXNLXAOB3HULytToIzcrhnqaLxbPpfxT3n4JOFuvCw/ZH6ppIChkg+iHGR7Sw85vgO8dhTFNWMkF2G/SN4PaNy5nU6bJhr8kfQfDfE8OpxpS+fgTbA11RKHNDrtZtF+j0XhopIdYTdu+N3/ABK2Rn/2n9sbfwIVBKqmh2HTzab7Pd8+5OGKMe1wPIdlddrtDzTsO/8AeinYBWMZC4ucByzv12DYNpVTFMObIx2YagEg79AT6KPwaw9rgZHDMQ4gX1A0BvbftXp+Gv8AP8DlvqNUplZey9/kdE8s3MBij655x8I6P3deVuHMjgksLm2rjq46jad3kqpSWNH4EncPmugrHtLdcs42MrdJLhbjFL9Gzws/KFtWEGjG9GVt+zkj0WiOZ8ptAL22yG+QeHrn+SurUyinluqb9hRtaxk02Y6/DAABJOh2DzTHu0kv0l2M6gPKPjO7uCpUeAtjOYXdIec9209Nur5JkQqMeNtfkPq5T47/ACLU0WQWaLDoCdZYrERL3ItSlLsKdbmT2WB7lksS/Qg9CyWbP3Q3H2BCELONBCEIAF6zaP3tXi8Up7PchrdDrY1mI15SuzDtG3vW92i3b7mJ8MXk0HalXR3TWW6y4pTsV6hHiknV4GJDmBMcg2PbbXscPrDvVpsC3cQk5Ym1tSG4s9Y63h7M4ItlhqM1QAA5uRr28wkEWudx71XBXQzUYcC1zQWnQgi4PkuYqsIfC4mn5TBticdR/luPyXPavw1+vHz+jsvCfqGY/j1Hv7myo5rvC78pUbguPhO8Z+QVGKtbI1wbo4B2Zp0c3Q7QpnBp4ELiSAA86nYBYKnhScZXuM+p8k5sUVje6ZZU7G5LsMbeVI+wa0anbrom6aKWo+hGSPfK4beyNp2nt2KzQ4IyG4YCXHa86ud3no7F0FU8i6Z/6cVKWJ9Vd/gj0eCveAak6C3w26DTrnf3LoYaYAAAADcALD0W1sKZiYrzjUi7yujQ2FeSUu8J8RLLi1fcp1Efil4Y1Tmpt4SpYnJgqEntXiykdc/gsViy11Ubca2QIQhKGAhCEACEIQBlHIWm4TUVQHHXQ/vYk14QmRkcirxqisxi2CNSBKRsJHmsveXdY+qb5yEPA/ktxwrZxKg+9v67vVHvj+u71VXkTI+3r5Lrora9CluiSxq39d3qsOOPSfVCyJA9PXyacU4PRz867X7nt0cOw9I7ClMF4CMjOaV3Gbw3UM7yN6o8a7pKyFS7rH1SqnG66tuR8+cp6ergsRwfhs2ad3QiWn2KR70/ru9Ue9P67vVM60hPkV8lYQrNsai+9P6x9Ue9P67vVT5iK/b18nRiNHFrnRWP67vVemsf13epR5iJWnr5Lsz2tF3EAdqi1lXmPJ0G89PluCWJ7z36rxUeR+w6MKXLBeoQljwQhCABCEIAEIQgAQhCABCEIAEIQgAQhCCAQhCCQQhCABCEIAEIQgAQhCABCEIAEIQgD//Z"/>
          <p:cNvSpPr>
            <a:spLocks noChangeAspect="1" noChangeArrowheads="1"/>
          </p:cNvSpPr>
          <p:nvPr/>
        </p:nvSpPr>
        <p:spPr bwMode="auto">
          <a:xfrm>
            <a:off x="155575" y="-1050925"/>
            <a:ext cx="2476500" cy="2190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http://www.matematiktutkusu.com/uploads/1286565696_dikdortgenler-prizmasi-ac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500438"/>
            <a:ext cx="2571768" cy="33575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</p:pic>
      <p:sp>
        <p:nvSpPr>
          <p:cNvPr id="4" name="3 Yuvarlatılmış Dikdörtgen"/>
          <p:cNvSpPr/>
          <p:nvPr/>
        </p:nvSpPr>
        <p:spPr>
          <a:xfrm>
            <a:off x="2143108" y="214290"/>
            <a:ext cx="5072098" cy="78581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DİKDÖRTGEN PRİZMA</a:t>
            </a:r>
            <a:endParaRPr lang="tr-TR" sz="4000" dirty="0"/>
          </a:p>
        </p:txBody>
      </p:sp>
      <p:sp>
        <p:nvSpPr>
          <p:cNvPr id="2052" name="AutoShape 4" descr="https://encrypted-tbn3.gstatic.com/images?q=tbn:ANd9GcSHbLaAldMH46M1aYROCaBW-kCJnTqJHWjpOqUbFfhh7zsyBTBYEQ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3" name="Picture 5" descr="C:\Documents and Settings\Administrator\Desktop\images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736"/>
            <a:ext cx="1524000" cy="1695450"/>
          </a:xfrm>
          <a:prstGeom prst="rect">
            <a:avLst/>
          </a:prstGeom>
          <a:noFill/>
        </p:spPr>
      </p:pic>
      <p:sp>
        <p:nvSpPr>
          <p:cNvPr id="8" name="7 Yuvarlatılmış Dikdörtgen"/>
          <p:cNvSpPr/>
          <p:nvPr/>
        </p:nvSpPr>
        <p:spPr>
          <a:xfrm>
            <a:off x="3357554" y="1285860"/>
            <a:ext cx="4214842" cy="257176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Dikdörtgen  prizmanın </a:t>
            </a:r>
            <a:r>
              <a:rPr lang="tr-TR" sz="2400" dirty="0" smtClean="0">
                <a:solidFill>
                  <a:srgbClr val="FF0000"/>
                </a:solidFill>
              </a:rPr>
              <a:t>6 yüzü </a:t>
            </a:r>
            <a:r>
              <a:rPr lang="tr-TR" sz="2400" dirty="0" smtClean="0"/>
              <a:t>vardır,</a:t>
            </a:r>
            <a:r>
              <a:rPr lang="tr-TR" sz="2400" dirty="0" smtClean="0">
                <a:solidFill>
                  <a:srgbClr val="0070C0"/>
                </a:solidFill>
              </a:rPr>
              <a:t>12 ayrıtı </a:t>
            </a:r>
            <a:r>
              <a:rPr lang="tr-TR" sz="2400" dirty="0" smtClean="0"/>
              <a:t>ve </a:t>
            </a:r>
            <a:r>
              <a:rPr lang="tr-TR" sz="2400" dirty="0" smtClean="0">
                <a:solidFill>
                  <a:schemeClr val="accent6"/>
                </a:solidFill>
              </a:rPr>
              <a:t>8 köşesi </a:t>
            </a:r>
            <a:r>
              <a:rPr lang="tr-TR" sz="2400" dirty="0" smtClean="0"/>
              <a:t>vardır.</a:t>
            </a:r>
          </a:p>
          <a:p>
            <a:pPr algn="ctr"/>
            <a:r>
              <a:rPr lang="tr-TR" sz="2400" dirty="0" smtClean="0">
                <a:solidFill>
                  <a:srgbClr val="00B0F0"/>
                </a:solidFill>
              </a:rPr>
              <a:t>Karşılıklı yüzleri </a:t>
            </a:r>
            <a:r>
              <a:rPr lang="tr-TR" sz="2400" dirty="0" smtClean="0"/>
              <a:t>birbirine eşittir.</a:t>
            </a:r>
          </a:p>
          <a:p>
            <a:pPr algn="ctr"/>
            <a:endParaRPr lang="tr-TR" dirty="0"/>
          </a:p>
        </p:txBody>
      </p:sp>
      <p:sp>
        <p:nvSpPr>
          <p:cNvPr id="9" name="8 Yuvarlatılmış Dikdörtgen"/>
          <p:cNvSpPr/>
          <p:nvPr/>
        </p:nvSpPr>
        <p:spPr>
          <a:xfrm>
            <a:off x="214282" y="5072074"/>
            <a:ext cx="1143008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Açılımı</a:t>
            </a:r>
            <a:endParaRPr lang="tr-TR" dirty="0"/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1357290" y="5214950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4097" name="Picture 1" descr="C:\Documents and Settings\Administrator\Desktop\kibri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071942"/>
            <a:ext cx="2381250" cy="2114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Documents and Settings\Administrator\Desktop\selpa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3700463"/>
            <a:ext cx="3071834" cy="2943247"/>
          </a:xfrm>
          <a:prstGeom prst="rect">
            <a:avLst/>
          </a:prstGeom>
          <a:noFill/>
        </p:spPr>
      </p:pic>
      <p:pic>
        <p:nvPicPr>
          <p:cNvPr id="16386" name="Picture 2" descr="http://img580.imageshack.us/img580/3900/genl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714356"/>
            <a:ext cx="1905000" cy="2790825"/>
          </a:xfrm>
          <a:prstGeom prst="rect">
            <a:avLst/>
          </a:prstGeom>
          <a:noFill/>
        </p:spPr>
      </p:pic>
      <p:pic>
        <p:nvPicPr>
          <p:cNvPr id="16388" name="Picture 4" descr="http://image.wistatutor.com/content/feed/tvcs/triangularprism_0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571876"/>
            <a:ext cx="3143272" cy="3071810"/>
          </a:xfrm>
          <a:prstGeom prst="rect">
            <a:avLst/>
          </a:prstGeom>
          <a:noFill/>
        </p:spPr>
      </p:pic>
      <p:sp>
        <p:nvSpPr>
          <p:cNvPr id="4" name="3 Yuvarlatılmış Dikdörtgen"/>
          <p:cNvSpPr/>
          <p:nvPr/>
        </p:nvSpPr>
        <p:spPr>
          <a:xfrm>
            <a:off x="1643042" y="0"/>
            <a:ext cx="3929090" cy="78581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ÜÇGEN PRİZMA</a:t>
            </a:r>
            <a:endParaRPr lang="tr-TR" sz="4000" dirty="0"/>
          </a:p>
        </p:txBody>
      </p:sp>
      <p:sp>
        <p:nvSpPr>
          <p:cNvPr id="6" name="5 Yuvarlatılmış Dikdörtgen"/>
          <p:cNvSpPr/>
          <p:nvPr/>
        </p:nvSpPr>
        <p:spPr>
          <a:xfrm>
            <a:off x="3786182" y="928670"/>
            <a:ext cx="4214842" cy="257176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Üçgen  prizmanın </a:t>
            </a:r>
            <a:r>
              <a:rPr lang="tr-TR" sz="2400" dirty="0" smtClean="0">
                <a:solidFill>
                  <a:srgbClr val="FF0000"/>
                </a:solidFill>
              </a:rPr>
              <a:t>5 yüzü </a:t>
            </a:r>
            <a:r>
              <a:rPr lang="tr-TR" sz="2400" dirty="0" smtClean="0"/>
              <a:t>vardır,</a:t>
            </a:r>
            <a:r>
              <a:rPr lang="tr-TR" sz="2400" dirty="0" smtClean="0">
                <a:solidFill>
                  <a:srgbClr val="0070C0"/>
                </a:solidFill>
              </a:rPr>
              <a:t>9 ayrıtı </a:t>
            </a:r>
            <a:r>
              <a:rPr lang="tr-TR" sz="2400" dirty="0" smtClean="0"/>
              <a:t>ve </a:t>
            </a:r>
            <a:r>
              <a:rPr lang="tr-TR" sz="2400" dirty="0" smtClean="0">
                <a:solidFill>
                  <a:schemeClr val="accent6"/>
                </a:solidFill>
              </a:rPr>
              <a:t>6 köşesi </a:t>
            </a:r>
            <a:r>
              <a:rPr lang="tr-TR" sz="2400" dirty="0" smtClean="0"/>
              <a:t>vardır.</a:t>
            </a:r>
          </a:p>
          <a:p>
            <a:pPr algn="ctr"/>
            <a:r>
              <a:rPr lang="tr-TR" sz="2400" dirty="0" smtClean="0">
                <a:solidFill>
                  <a:srgbClr val="00B0F0"/>
                </a:solidFill>
              </a:rPr>
              <a:t>Alt ve üst yüzleri </a:t>
            </a:r>
            <a:r>
              <a:rPr lang="tr-TR" sz="2400" dirty="0" smtClean="0"/>
              <a:t>birbirine eşittir.</a:t>
            </a:r>
            <a:r>
              <a:rPr lang="tr-TR" sz="2400" dirty="0" smtClean="0">
                <a:solidFill>
                  <a:srgbClr val="FF0000"/>
                </a:solidFill>
              </a:rPr>
              <a:t>Yan yüzleri 3 </a:t>
            </a:r>
            <a:r>
              <a:rPr lang="tr-TR" sz="2400" dirty="0" smtClean="0"/>
              <a:t>tanedir ve dikdörtgensel bölgedir.</a:t>
            </a:r>
          </a:p>
          <a:p>
            <a:pPr algn="ctr"/>
            <a:endParaRPr lang="tr-TR" dirty="0"/>
          </a:p>
        </p:txBody>
      </p:sp>
      <p:sp>
        <p:nvSpPr>
          <p:cNvPr id="7" name="6 Yuvarlatılmış Dikdörtgen"/>
          <p:cNvSpPr/>
          <p:nvPr/>
        </p:nvSpPr>
        <p:spPr>
          <a:xfrm>
            <a:off x="214282" y="5072074"/>
            <a:ext cx="1143008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Açılımı</a:t>
            </a:r>
            <a:endParaRPr lang="tr-TR" dirty="0"/>
          </a:p>
        </p:txBody>
      </p:sp>
      <p:cxnSp>
        <p:nvCxnSpPr>
          <p:cNvPr id="8" name="7 Düz Ok Bağlayıcısı"/>
          <p:cNvCxnSpPr/>
          <p:nvPr/>
        </p:nvCxnSpPr>
        <p:spPr>
          <a:xfrm>
            <a:off x="1357290" y="5214950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074" name="AutoShape 2" descr="data:image/jpeg;base64,/9j/4AAQSkZJRgABAQAAAQABAAD/2wCEAAkGBxQTEhUUExQUFRUXGBgVFBcYGBgaGhgYGBcaFxcXGhoaHCkgGB0nHBcXIjEhJSktLi4uFx8zODMsNygtLiwBCgoKDg0OGxAQGzAmICQsLCw0LCw0MCwsLCwsLDQsLSwsLC0sLCwsLCwsLC8vLCwsLCwsLCwsLCwsLCwsLCwsLP/AABEIAM8A9AMBIgACEQEDEQH/xAAcAAEAAgMBAQEAAAAAAAAAAAAABAYDBQcCAQj/xABFEAACAQIDAwkECAUBCAMBAAABAgADEQQSIQUxQQYTIjJRYXGBoQdykbEjQmKCkqKywRQzUtHw4RYkNEOzwtLxU4OjFf/EABoBAQADAQEBAAAAAAAAAAAAAAADBAUCAQb/xAAwEQACAgEEAQIDBwUBAQAAAAAAAQIDEQQSITFBBVETInEyQmGx0eHwFIGRocFSBv/aAAwDAQACEQMRAD8A7VEROT0REQBERAEREARMeIrBEZ20VQWPgBcyu0uWtE9ZKi+QP7yOdsIfaeDqNcpdIs0StNy5wYbKzuptfWm243HAHskulyrwbbq6DxDL8wI+JD3R78OfszdRIFLbeGbq4iif/sT+8l06yt1WVvAg/KdKSfRy012ZIi0To8EREAREQBERAEREAREQBERAEREAREQBERAEREAREQBERAK/yyxVqS0hvqHX3FsT65R8ZT/4fS1hfuvNxtrEc7iHO9U+jX7u/wDNf0kM09CLb7jynzmvv3WNLxwbWkq21rJU8fhv95cHsS3gaamSP4WStqr/AL02n1af6BMi23dn/ueWTaZZrinE1/8AC/5aYzgx2CbQrPNv81kXxWSfCRAomoOq9RfBmU+hklNqYpd2IredRj8zMvNzFWWw1kkb5Z4ZHKmPlHt+VmNQf8Q3mtM/NZsdi8sMc6lnNNlPUvTsTbe3RI07PAzR7P2YcQczA80D+Mg6gd3afLwsZoAaAAAaW4SWernBYTeSrKiDfSJh5bV161KkfDOv7mT+T/LMYistF6YplgxU5ybkWsLZRvGbjvAHGUzazW0EqH/9BxXDoxBRroexhx9APKW9LqLJPMnwVraIJcH6Oia/YG1FxOHp1l0zDpD+lxoy+Rv5WM2E1DPawIiJ6BERAEREAREQBERAEREAREQBERAEibWxfNUnfiBZfeOg9dfKS5W+VGIuyU76Dpt4nRfS/wCKQaiz4dbkSUw3zSNFTwVO2tOmfFEPzWfBgqfBFHu9D9BElMIpJPlZ2ybN5QSRW9rYZRij1uqn/Mqf0+/DYb7VQeDg/qUzNt2oExLFuCJ+maX+OrV35vDozseA7O0ncPEy84Tsl8pxGcYRy2T8ttOcbz5s/JB84yOPrqfGkR6ir+01O1tiY3DKKtZCFO8qwYKftZScvju75I2VtHMLHfFtE61l/kdV3xn0ya9WoOFEj36in/pkesi0hUrvYU25teuVdD91cxXX5fPNkatU5unpxZuCjtP7CWfC4VaaBFFgPU8Se0mQuaguuT2Tb4yRkxIQBRSrKo0AFNmAH3M08Yra1FR0nye+GT9QEkVhrukTH12C5QxA42JHjI4uLZy8orW29pLkZlZW0sLEHU6Dj3yr4S3bfdu1O/um15SVASq2F+sxsL9ii+/t/DMGEp33mbFaVdZTy5SLx7MNuc3WOHa4Stql9LVAN1j/AFKLeKrOqz883KEMpIKkFSN4INwR4ETuXJva4xWHSsLXIs4H1XGjDwvqO4iXNPYpLBT1Fe15NpERLJXEREAREQBERAEREAREQBERAEREA+MwAJOgGpPYBvM57VxlR6j1LJ0iSLswsNyjqHcLCWnlZjclHLexqHIPDe3pp96VVGG6/oZj+p29QNHQ19yPoxLcUHk//kqz3Txlt6OPwN+hzAS/ESmcs+V3M3o0CM+6o4+p9lftd/Dx3ZVNUrp7Yov22RrjlsicutpFq7c2Lm1OmoOhzZAW6O+43WOt5dfZFg7YepVY3d3ynjlCgdEEabyTp85yC9TnEVAzHROibM7M3TVTY2JboX+yJ37kRsQ4PCU6TkGpq9S27OxuQO226/G0+jor2pGRdLczX+03bIoYN0Fs9QZAN9gTq1uI/vOWbILVGpcypvVzWXgpRrNrwUDKe4MN/GPyt2+9bGV2YZulUoBDqFVSVTKb7y1+A4b76bfkLiENdqLfUQhGDMpzAoKmqEHpEX+6JxqniDbR1p/tJ5L/ALLwKUKeUak6u3Fj5cOwSQWG+Rmw54VKg8Cp/WrTzzbjdU/FTB/Syz55py8mrlI9udLj/Dumi2jVubTY4uo4BP0Z8c6f9r/OVLbeOKoxym56IIZTqd9rm4sLncN0nopbmv2I7JraaPE1ecqs3AnTwGg+V/ObDD0wBvmow7ngB8T+wmwV3PEDwX+5Pymlcm+CGGME6ogtLJ7Ndt8ziDQc2Stot+FUdX8Q6PjllUCHiWPnb9FpHrUcpDDQjUEbwRqCDvvOKJbJdi2G+J+jImn5J7ZGLwyVdM/Vqjsdd/he4YdzCbia6eVkyWsPAiInoEREAREQBERAEREAREQBESNtHFilSeofqgkd53KPMkDznjeFlhLLwU/lLi+dxJUdWn0B729vXT7shLT/AMtItLDqwLMtNiSSSyU2JJ1N7jfPXML/AEKPdun6CJ8tqbFZNts+gpg4QUUa3lftQ4fDkobO/QW28X3keU5MWu6Df0lv36iXX2gCzKBmsFvYs7an3ySN0q/JzBmriaara+YEXvbeACbcASD5TX9PrUKNy7Zm6ue63D6R0vkNs6jhqRx2KcKVJVL7lJOpFus5YkabreMveyOUdDEhjRqBioBYWIIvuuD4H4Tk/tSbImGopcU0zEADQsbdLx63mxkzkthGwmAxNeqzB64RPtKpORd/G7nXhYS5H5YkEuWyo7eqCnWrEWzc7UKntOc5SO7c5PbbtmXkK2XGUO9rfEH/AN+U0WOxPO1WbgT0fdAsDbhcC/nLXyFwqrV56qwRVHRLaC57zpIrvlpk5dtHdfzWJR6R1pVB3z0aAmuo4lH6jo3usp+RmeoSBumFCcfMTRnB+5A2yLA2MoHKKt0lQHd0m8Tu+A/XLVtnGHt0Gp42HGUamprVC1iSzaAWvruW500AOvYp37jpaSC5kitY35MlAgSQtXx+En0NjOR1KQ72qO/oiJ85NobEbS9RV7ebpJr51ecMsPTSk8nH9VBGqDk8PDj6T3XpMB07IO1yEHxciWWjsin9Zqzd3Ouq/hQqvpJuE2ZQTVKNNT2hRc+drzpaP3Zw9Z7I1vs121zGJ5tmBpV7LcMCocEhCCDbfdD4jsnYpwflJhsjixbgxIsCTlVcxNt/Q4TrfIzbf8XhUcn6Rfo6vvqBr94EN590nreG4ENi3JTN7ERJiEREQBERAEREAREQBERAEq/LTE35uiOJ5x/AaKPjc/dEtE55ja71qz1AFKk2TpEHKNF3pbcL7+Mpa6zZVhdstaSG6zL8GFU8v81nsIJ4Jf8A+JvENTPpnv6TDj8TlpuctRSFNi1OoBu7ctp804Sk+jc3RS7K1yk2BWxb87Qyul+bK3tci/HusdfHvkDE7IOzjTqDJUriwKX6IL36IPcqub90uWy+VmGXDAGoodabHIdHKJe7WF7M+TMN56Scd9Zeq1epiKlTc3Nc2ptcLerbdu63pPpo7aa1H2RjwrlqLvqysV+UOIesrFgcjFlUqCF0I8dxPxm85T7SrYnCKyqyUhlLlrAnNou69hbv3N2GfdpYSlTptUCZt6qu7ObWPeFF7nuB4y97E2arYQpUs10zP2FtdNNBuGg3XAE6rnuPdVV8N7c/ica2Rs7nKwQatwtqLcCT2W/adc2XhuYphEJW28g2ueJnnCbPpJXqiklNUXKoKjjbUE8d/wAbyc1KY3qOocrNi6X5lnSVKMNz7ZgrUVfrqj++it6sDIWMpIo0XKfsPUT8quF9JPdbcJpNsVDKtc5N4yTyiivbbqkIenUOY5bMUbTebdEHu1J3yLyfT6VN/WvqRxVk4Af1zFtard8v9It5nU/sPKStjaVEP26Q8jWQH0vN+n5NqM+xboyZcFpWAAFgNAO7sn0LJ7UZFxlBijBCFYg5SRcA20JHGXjPOf7e2hUNYm7KUayjdlA1BHfbf4y9bNxLNSRmFiyqTpobqDcdxv62kLF7HFfI1YAFLAgHrduaw0G7d8ZvMUBlHdYD4bv87J4kdyeSt8oFu5P2Kf6q1/2kn2f7Z/hsWFY2pVrU27A1/o2+Jt4OeyeNqbxoTpwBJ0Ntw1+vNNjaBI0UjvJA9BdvSUrW43ZLtSUqcM/QMSu8hdtHFYVS5vVp/R1e8gdF9w6y2Pjm7JYpdTysootYeBERPTwREQBERAEREAREQDV8pMXzdBrdZ+gv3t5/Df0lVpJYTYcpcVnrhBupj8zan0y+shGfPepXbrNq8GxoqsQy/J5XWeqlK4seM9qoE93mXllxmgTkpQD5yoJvfXXWV7bCVaGJY0aKurhRlACi4v2C3E8J0EiYjT1vaWa9TOMsvkjUMcx4ZUP9nXqUWaoxFV1sFUgBV/psQfM6SJhMJtAq1DnctOyKpCgZFWwsuWxGigXvuv26XwJPNpJDXWxzjycWUxm8yNbhqdSmtstJrkliGZCWJuxsUIFye2P41h1qNQe6UqelNifST2EhVtTulZzTeWiVLHCI+I2tSA6bGmeAqK1P9YE0W0MWpuwIIAJ0N93h/ms3eNrMFyhiBxAO8ym7eCWACIGY3JCqCQO0ga62+Bl3SQjKX8/Yguk0sGoTfdiBc3O4anUzb4RgNRew6V8pt0Rm32twkbA0bbrDw0+Un1U6D+44+KETSc1vX1IWnsf0LlWxQRXY/VVmP3QT+0qGC5RVUTnazZw5uiC2tiA1jboqNR3kW7SLM1muGAKtowO4g6EeYMiUNl0KYGVLhWJXNdtWKi4vusQPjffNFmWjPgcYlTOyklXqWX7tOmCPiDJQe44k9a/mBNdj66qhqagJVGawHSJpZfDiPwz7sbHioCbG3DhfpDQX0OkZ5GODztBOkvuuPzU/7GRDTvNpthbBO9iPyM3/AGTXgzN1vE19C9pOYP6kvkftP+FxQJNqdS1Op2C56L+R9GadenCsWy7rgnsGp+AuZ1LkLtn+IwwDX5ylam97gkW6D666gWv2q0saWeVhkWphh5LHERLZVEREAREQBERAExYrECmjO25QWPlwmWVzlli7IlIb3N291f7tb8Jkds9kHI7rjukkVinTDFncdJiWYi66k3OqkGe+bHBqg8HJ/wCpmmUDSY1qi+XiNSP8/wA1nzFk23k3YLjB6XPwq/ipg+qMvynsVql91Jh3Oyn4FSPzTxmmRZCufBI00exiG40qg90K/wD02J9J8baVMdZwh7Kl0P5wJ8yzIHIFrkDxM7UV7HDyZqNUMLgg+Bv8p8LbzIj4NG1NNCe3KoP4gAfWY3wth0WqJ7tQn0qZxPGl4Z4SmcHX+8jNuuNe/vGkwslQbqt+56YP5kZf0yPiK1QAkrTbh0Klj8KiqPzTz4bfR1uRC2lW4Sm4189Ukbh0R5b/AFufObvaONIVmKupA0uhIJ3L0luDqRuM0WFU9h87D5m81tLVshllSyScjY4WlYSUqjd26fHSRAx+yPiT8LD5z1TYhgxJNiDoFF7G9tbn1nv3ss6fRYsNVuiEcVUi+7UCe8xHYeBv5agcd00dLa6UqSA3eyrTABpDVBlJGZwTewNt44gG8x1tu1T/AC6QPeSx9CqKfJjNhyS7MdRb6RuqOHCdUnLctlvcZjxubn1kgKGILAErqLi9v8sPhKwMVim3uqjjlyg+qtb8U+YrCmqLO2nYufXx5x3B8gJE9RXHySrT2PwWHbWKUhVzDMGuAGBbWnUQkj6ouyi/aZqgg4i/vEt6Mbeki4TB06fVB7rk27L23A2vraTQ0o33Kbyi5TU4LDMmtrcOwaD4CTeSu1P4XEq5NqbfR1ezKTo33TY+F+2a1nkevcjdI67Nssnc690cHfIlU9nW3RiMPzbMDVoWRtbkof5bHyBXxQ9stc1ovKyZclteGIiJ0eCIiAIiIAnO9rbR53E1HyMyKciENT6q3FwCwOpud3GXLlFjuZw7sOsRkT3m0B8tT5ShYemAomX6ldhKBe0VeW5GY45AOlnTvam6j4lbes80cXTc3R0bwZT8p843HpIONphuuqv76q/6gbTE+V+5rxyTWQ30Gp4D9plwxGuZsoF7sRoCATr2WAJPcJC5NYCk+Is6rbI10zPlfMpUqaebIRYser9Wbp9i0KpeirMaaIadWnndipdWIXOxJHQc6XuAV3aA6+g9Mhbiy1vHtjtfXPuUtbrXWnCCWcd/j7f4NXgdqLUoDEEimmZrc41iUDZVY30F+lp3WF7EyXhMQtRVdGDKwJVgCLi5W9mAO9T46WmbFClhKBP0LOGo01VwCtMswRLre4CqWOltENra31o2mHeo+Wo13bVFDhQDlVMqEspCKtwQOlmln1XRUVw+JTF8vH4cL27/AL5K2g1Fs5bLGum8/wAx+RsqKkAA3NuPEz057vGQqG1KJNucAbeFYlGv2ZXtJzKT4doNxMHDS5NFmBprNpPYTY1tJotpVNddJ7Wt0sHM+EVrbdS5VfvH5D9/SYsOswVqmZy3adPDcPSS6STYliMVErQy3kygT2FEKlvCfBVU7jm90Fv0iQ99Eh7Ci97ecyJTuQO0geswc6eC+ZIA+AufSWDZmzc1NahfLdWuAFsDqtwxUN3/AOkmqqdksEVlirWTUUwhqtTNyFVGzgnexuBY6WykHd9U6zLiMKyKWqimoJUItwXsSem53AaWsO3XdNij4amgqMyklS4IBu4RWYADwzWB3zUbYxrvUZxkp2VqdXpDo5K1SmrFja4ub9tjpe02JaWtxajHHGMv+f7MyF9ieZS89eP1/sYxWXhmYdym34rW9Y5xuCge83/iD855TUA3v3z2DMHCNfLPJLHe1vdUD1bN8p8OHDaEX04kn0Jt8BMymeiZ6njo8fJn5LbUOCxKVD/LPQqgaDI1rm27QgN923GduB7NZwLFLcTpvsz23z2H5lz9JQsvjTPUPlYr90dsvaazPDKWorxyXGIiWyqIiIAiJjxNdaaM7myopdj2KouT8BAKby3xmeslEbkGdvebd8F/XNUVHGc/xu2atStUr85URqjl7BtFBOi2NxoLDdwmSlymxK73Rx9tBf4qR8pV1noesslvjh/hn9S9ptdTCKi8ouyqQLZi3ef7ePzmLEXErVHlkw69AH3H/ZgPnJdDlBSxDCkOdR3uB0SCNLkhluAQATe/CZMvStZCWJVvn25/I0FraNre5cIk7Mx9dalWnTzIa7imtRVDFeZpknLmuCb1qZOh0z7usvzCYWvimqMi1VqdGq5clFWsX/iERk3F1p08JT3dV2N+istWE22yApkwwQXyFajU9L36VM0zlPaQzAmarFY2oqVOYrLR5yo1RnWm9dszWuRzpVQLZQLWGmk+2ponCChGOMJLL8448c9eD5S3V1ym5OXbz9Mmq23sh8PR5yuF/mJzS071arVVVRTZr5AxFsU7dLU1mN5M2NgVpUlVUyqANDqRpuJ7ZrefqVcRTpGtWrCmHrO1XKDmcCmiqqdFFAWobfam9paT5j13UT+KqZfd/N/tg3fS64up2rz+S/ckKxItckdl7j4HSYmwlP8AoUe4DSP/AORW89gTMG7ZiKb8MvuJq8SxXq1Ko4WJWoPg6hvzyu7UxjhDcob6AgMh8bdIbr7jN/taqJT9r1AWAHAa+P8Anzl3SRy8sgtlxgjUASd4Hlf5kfKTlTvY+dv0AH1kfCjSSxLU3yeRjwFpDflW/aRc/E3PrMh7z6zyDPl5Fk6wfc0nbO2uygU1urGrowAN0ILonS0v1l+4bam41zuBvsPH/WbPZW1CqXQUjnJzNmqEkhioAUAg6D+oalu2aXp3MpLGeCjr2oxTb8nnAbNUuyV1CKlKmzrfrf8AEUgxYHTose/q6i1ph21tFDQdaVK1K6sHbQ1WFRDcKek4IzEud5HfJuIxRbVyAB/UB3HopuGjbzmMqe3dpoc6hizHdxO/6x7Zryhui3J+P7GSrnuSivJu1mOrjEXrOo8xKlUxbN1nY+Zt8BpMYcTLh6W/vS/wa0tb7Is9TbdMbszeAt+q0jVNut9VFHiSfQW+c0XOxzwlqGgoj3yQS1VjNlV2hVbe5HcLD/X1k/kjt04PF069yVHQqjUlqTWz+JFgwHaglf58T7z0m2VRWIpELlKXbP1dTcMAVIIIBBG4g6giepzr2NcpRXw7YVmBqYe2TXU0WPR/Cbr3DJ2zosqtYZ0IiJ4BKH7YNt8xgxRU2fENl7+bSzVD4dRfvy+Tl3tO5GY3GYjnqWR0RFSmgcBhvZyQ1gCWPAnRVklLSmmzx9HK0qz7zky7S2BicP8AzqFVO9lOXybcfIzWZyJuw1SaIHWTS0mbF2rTw1YVKisVsVuouVJt0rcRa485pjWMshwGBqA5MWUNh/MFhfNYixVeGuhOu/u9nqI44/U4lVuTTLB/t/hFVbMCVOYdCpe9ydRl139vATU7R9oNNwFFOowBBFlCjQEDUsTuJkJORtRkFSmaVRSL9axvqCNRbQggm9uiZEr7Cr0+tQcakaLmBIF7Are+mvhIoTcnlSin9Of9sh/pIJYeWv57JHrBbfrrUeqmRecI6LrmsFFlFwQe/wAzN7huWL/8yiD3o/8A2uP3lWSZ1kV/o+k1D3WR+Z9vOG/+F+nV20xUYPheC7YflXQPW5ymftISPilxNnQ2nSqfy6qN3BgT8N850s+1lBGoB8RMq7/5iruubX15/Qtw9Un96Jb9ovqTwAJ+GsqTPmYseJvIlWqVUgO4vpbMSLcdCdOEigX36+Osr1elyrzHKPZ6xPnBu/4lF3uvhe5+AnhtrINwZvK3zmpJtMbPLMfS619pt/6I3rZvpGxq7Yc9VVHjc/2kWrj6h3ufAWHy1kNqkxNWk8dLp4dR/wCkUr7JdszO19+p7Tr85sMHt3mkVQrFlJIIIt1iw+c0rVZN/i6CnSmz7uu1tbg7gbEaW3cTJHYor5SGcFP7R9xu1atY6nKOwE3t2X7O4aTHQ2fUO5D4nTjbj4H4T7hdp1dKdIDNYABEzOdAL2scx0OtvrN2zf4DkPtXFW+gqop41mFJQPcY5vgsidnk6jBLhFXqmxIO8Eg+INpjLzq+yvYjUNjicUq9q0ULH8b2H5ZcdleynZtGxak1dhxrOWB+4uVPyzh3HWD88UQztkQM7Hcqgsx8FGss+yvZ3tKvYrhmpqfrViKQ/C3T/LP0dgcBSorlo06dJf6aaKg+CgSTI3YwcY2V7EqhscTi1XtWihY+TvYfklx2V7K9m0bFqTV2HGs5YHxRbJ+WXaJy5M9I+BwNKiuSjTp0lG5UVVHwUCSIieAREQBERAE0m0+SOCr35zDU7neyjIx8WSxPnN3EJtdA5ttX2QYd7mjWqUzwDAOo+GVviTKftX2TY2nc0wlYcMjgN5rUy+jGd5iSq6a8nmD8t4zY+JwjZnSrQYHRmV6fdoxFj2aGZ6HKHGU/+bUYfatU3i3WYEjedxn6cI0tw7JoNpcicBXuXw1NWJuWp3pMT2k0ypPneSLU/wDpHmD83JUmZa87BtT2RUmuaGIdDwWqiVVHcMuRviTKltT2W46ncpTp1x20atm/BVCgeAYy1DWo5cCoriJl5+4mPaWzauHP09KtQ4fS02Vfx2ynyMUMDUNLnhlNK5UPmXKWUAlRc3J6Q4fvJ3rE12eKBhxLdK3Zp/eYi9pHStdgq3djuVRck9wGp8pYdm8hNpYi2TCVEU/Wq2pAeT2a3gDKLu5ydbTQVK0wNWnUtl+xKs1jicVTTtWipc+TvlAP3TLjsr2S7No2L03rsONVyR5omVT5gyOVzZ7g/PKXZgqgsx3KoJY+AGpll2V7PdpYixXCuin61W1IDvIch/gpn6R2ds2jQXLQpUqS9lNFQflAkqROxnpxXZXsRqmxxOKRO1aKFz+N8oH4TLhsr2T7No2LU3rsONZyR5omVD5gy9ROcs9Iuz9nUaC5aNKnSXspoqD4KBJURPAIiIAiIgCIiAIiIAiIgCIiAIiIAiIgCIiAIiIB8I0tw4iaTH8j8DW/mYWiRm5wgLlBe1szBbBjY2ubzeRAImztmUcOuWhRpUV7KaKg/KBeS4iAIiIAiIgCIiAIiIAiIgCIiAIiIAiIgCIiAf/Z"/>
          <p:cNvSpPr>
            <a:spLocks noChangeAspect="1" noChangeArrowheads="1"/>
          </p:cNvSpPr>
          <p:nvPr/>
        </p:nvSpPr>
        <p:spPr bwMode="auto">
          <a:xfrm>
            <a:off x="155575" y="-1790700"/>
            <a:ext cx="441960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6" name="AutoShape 4" descr="data:image/jpeg;base64,/9j/4AAQSkZJRgABAQAAAQABAAD/2wCEAAkGBxQTEhUUExQUFRUXGBgVFBcYGBgaGhgYGBcaFxcXGhoaHCkgGB0nHBcXIjEhJSktLi4uFx8zODMsNygtLiwBCgoKDg0OGxAQGzAmICQsLCw0LCw0MCwsLCwsLDQsLSwsLC0sLCwsLCwsLC8vLCwsLCwsLCwsLCwsLCwsLCwsLP/AABEIAM8A9AMBIgACEQEDEQH/xAAcAAEAAgMBAQEAAAAAAAAAAAAABAYDBQcCAQj/xABFEAACAQIDAwkECAUBCAMBAAABAgADEQQSIQUxQQYTIjJRYXGBoQdykbEjQmKCkqKywRQzUtHw4RYkNEOzwtLxU4OjFf/EABoBAQADAQEBAAAAAAAAAAAAAAADBAUCAQb/xAAwEQACAgEEAQIDBwUBAQAAAAAAAQIDEQQSITFBBVETInEyQmGx0eHwFIGRocFSBv/aAAwDAQACEQMRAD8A7VEROT0REQBERAEREARMeIrBEZ20VQWPgBcyu0uWtE9ZKi+QP7yOdsIfaeDqNcpdIs0StNy5wYbKzuptfWm243HAHskulyrwbbq6DxDL8wI+JD3R78OfszdRIFLbeGbq4iif/sT+8l06yt1WVvAg/KdKSfRy012ZIi0To8EREAREQBERAEREAREQBERAEREAREQBERAEREAREQBERAK/yyxVqS0hvqHX3FsT65R8ZT/4fS1hfuvNxtrEc7iHO9U+jX7u/wDNf0kM09CLb7jynzmvv3WNLxwbWkq21rJU8fhv95cHsS3gaamSP4WStqr/AL02n1af6BMi23dn/ueWTaZZrinE1/8AC/5aYzgx2CbQrPNv81kXxWSfCRAomoOq9RfBmU+hklNqYpd2IredRj8zMvNzFWWw1kkb5Z4ZHKmPlHt+VmNQf8Q3mtM/NZsdi8sMc6lnNNlPUvTsTbe3RI07PAzR7P2YcQczA80D+Mg6gd3afLwsZoAaAAAaW4SWernBYTeSrKiDfSJh5bV161KkfDOv7mT+T/LMYistF6YplgxU5ybkWsLZRvGbjvAHGUzazW0EqH/9BxXDoxBRroexhx9APKW9LqLJPMnwVraIJcH6Oia/YG1FxOHp1l0zDpD+lxoy+Rv5WM2E1DPawIiJ6BERAEREAREQBERAEREAREQBERAEibWxfNUnfiBZfeOg9dfKS5W+VGIuyU76Dpt4nRfS/wCKQaiz4dbkSUw3zSNFTwVO2tOmfFEPzWfBgqfBFHu9D9BElMIpJPlZ2ybN5QSRW9rYZRij1uqn/Mqf0+/DYb7VQeDg/qUzNt2oExLFuCJ+maX+OrV35vDozseA7O0ncPEy84Tsl8pxGcYRy2T8ttOcbz5s/JB84yOPrqfGkR6ir+01O1tiY3DKKtZCFO8qwYKftZScvju75I2VtHMLHfFtE61l/kdV3xn0ya9WoOFEj36in/pkesi0hUrvYU25teuVdD91cxXX5fPNkatU5unpxZuCjtP7CWfC4VaaBFFgPU8Se0mQuaguuT2Tb4yRkxIQBRSrKo0AFNmAH3M08Yra1FR0nye+GT9QEkVhrukTH12C5QxA42JHjI4uLZy8orW29pLkZlZW0sLEHU6Dj3yr4S3bfdu1O/um15SVASq2F+sxsL9ii+/t/DMGEp33mbFaVdZTy5SLx7MNuc3WOHa4Stql9LVAN1j/AFKLeKrOqz883KEMpIKkFSN4INwR4ETuXJva4xWHSsLXIs4H1XGjDwvqO4iXNPYpLBT1Fe15NpERLJXEREAREQBERAEREAREQBERAEREA+MwAJOgGpPYBvM57VxlR6j1LJ0iSLswsNyjqHcLCWnlZjclHLexqHIPDe3pp96VVGG6/oZj+p29QNHQ19yPoxLcUHk//kqz3Txlt6OPwN+hzAS/ESmcs+V3M3o0CM+6o4+p9lftd/Dx3ZVNUrp7Yov22RrjlsicutpFq7c2Lm1OmoOhzZAW6O+43WOt5dfZFg7YepVY3d3ynjlCgdEEabyTp85yC9TnEVAzHROibM7M3TVTY2JboX+yJ37kRsQ4PCU6TkGpq9S27OxuQO226/G0+jor2pGRdLczX+03bIoYN0Fs9QZAN9gTq1uI/vOWbILVGpcypvVzWXgpRrNrwUDKe4MN/GPyt2+9bGV2YZulUoBDqFVSVTKb7y1+A4b76bfkLiENdqLfUQhGDMpzAoKmqEHpEX+6JxqniDbR1p/tJ5L/ALLwKUKeUak6u3Fj5cOwSQWG+Rmw54VKg8Cp/WrTzzbjdU/FTB/Syz55py8mrlI9udLj/Dumi2jVubTY4uo4BP0Z8c6f9r/OVLbeOKoxym56IIZTqd9rm4sLncN0nopbmv2I7JraaPE1ecqs3AnTwGg+V/ObDD0wBvmow7ngB8T+wmwV3PEDwX+5Pymlcm+CGGME6ogtLJ7Ndt8ziDQc2Stot+FUdX8Q6PjllUCHiWPnb9FpHrUcpDDQjUEbwRqCDvvOKJbJdi2G+J+jImn5J7ZGLwyVdM/Vqjsdd/he4YdzCbia6eVkyWsPAiInoEREAREQBERAEREAREQBESNtHFilSeofqgkd53KPMkDznjeFlhLLwU/lLi+dxJUdWn0B729vXT7shLT/AMtItLDqwLMtNiSSSyU2JJ1N7jfPXML/AEKPdun6CJ8tqbFZNts+gpg4QUUa3lftQ4fDkobO/QW28X3keU5MWu6Df0lv36iXX2gCzKBmsFvYs7an3ySN0q/JzBmriaara+YEXvbeACbcASD5TX9PrUKNy7Zm6ue63D6R0vkNs6jhqRx2KcKVJVL7lJOpFus5YkabreMveyOUdDEhjRqBioBYWIIvuuD4H4Tk/tSbImGopcU0zEADQsbdLx63mxkzkthGwmAxNeqzB64RPtKpORd/G7nXhYS5H5YkEuWyo7eqCnWrEWzc7UKntOc5SO7c5PbbtmXkK2XGUO9rfEH/AN+U0WOxPO1WbgT0fdAsDbhcC/nLXyFwqrV56qwRVHRLaC57zpIrvlpk5dtHdfzWJR6R1pVB3z0aAmuo4lH6jo3usp+RmeoSBumFCcfMTRnB+5A2yLA2MoHKKt0lQHd0m8Tu+A/XLVtnGHt0Gp42HGUamprVC1iSzaAWvruW500AOvYp37jpaSC5kitY35MlAgSQtXx+En0NjOR1KQ72qO/oiJ85NobEbS9RV7ebpJr51ecMsPTSk8nH9VBGqDk8PDj6T3XpMB07IO1yEHxciWWjsin9Zqzd3Ouq/hQqvpJuE2ZQTVKNNT2hRc+drzpaP3Zw9Z7I1vs121zGJ5tmBpV7LcMCocEhCCDbfdD4jsnYpwflJhsjixbgxIsCTlVcxNt/Q4TrfIzbf8XhUcn6Rfo6vvqBr94EN590nreG4ENi3JTN7ERJiEREQBERAEREAREQBERAEq/LTE35uiOJ5x/AaKPjc/dEtE55ja71qz1AFKk2TpEHKNF3pbcL7+Mpa6zZVhdstaSG6zL8GFU8v81nsIJ4Jf8A+JvENTPpnv6TDj8TlpuctRSFNi1OoBu7ctp804Sk+jc3RS7K1yk2BWxb87Qyul+bK3tci/HusdfHvkDE7IOzjTqDJUriwKX6IL36IPcqub90uWy+VmGXDAGoodabHIdHKJe7WF7M+TMN56Scd9Zeq1epiKlTc3Nc2ptcLerbdu63pPpo7aa1H2RjwrlqLvqysV+UOIesrFgcjFlUqCF0I8dxPxm85T7SrYnCKyqyUhlLlrAnNou69hbv3N2GfdpYSlTptUCZt6qu7ObWPeFF7nuB4y97E2arYQpUs10zP2FtdNNBuGg3XAE6rnuPdVV8N7c/ica2Rs7nKwQatwtqLcCT2W/adc2XhuYphEJW28g2ueJnnCbPpJXqiklNUXKoKjjbUE8d/wAbyc1KY3qOocrNi6X5lnSVKMNz7ZgrUVfrqj++it6sDIWMpIo0XKfsPUT8quF9JPdbcJpNsVDKtc5N4yTyiivbbqkIenUOY5bMUbTebdEHu1J3yLyfT6VN/WvqRxVk4Af1zFtard8v9It5nU/sPKStjaVEP26Q8jWQH0vN+n5NqM+xboyZcFpWAAFgNAO7sn0LJ7UZFxlBijBCFYg5SRcA20JHGXjPOf7e2hUNYm7KUayjdlA1BHfbf4y9bNxLNSRmFiyqTpobqDcdxv62kLF7HFfI1YAFLAgHrduaw0G7d8ZvMUBlHdYD4bv87J4kdyeSt8oFu5P2Kf6q1/2kn2f7Z/hsWFY2pVrU27A1/o2+Jt4OeyeNqbxoTpwBJ0Ntw1+vNNjaBI0UjvJA9BdvSUrW43ZLtSUqcM/QMSu8hdtHFYVS5vVp/R1e8gdF9w6y2Pjm7JYpdTysootYeBERPTwREQBERAEREAREQDV8pMXzdBrdZ+gv3t5/Df0lVpJYTYcpcVnrhBupj8zan0y+shGfPepXbrNq8GxoqsQy/J5XWeqlK4seM9qoE93mXllxmgTkpQD5yoJvfXXWV7bCVaGJY0aKurhRlACi4v2C3E8J0EiYjT1vaWa9TOMsvkjUMcx4ZUP9nXqUWaoxFV1sFUgBV/psQfM6SJhMJtAq1DnctOyKpCgZFWwsuWxGigXvuv26XwJPNpJDXWxzjycWUxm8yNbhqdSmtstJrkliGZCWJuxsUIFye2P41h1qNQe6UqelNifST2EhVtTulZzTeWiVLHCI+I2tSA6bGmeAqK1P9YE0W0MWpuwIIAJ0N93h/ms3eNrMFyhiBxAO8ym7eCWACIGY3JCqCQO0ga62+Bl3SQjKX8/Yguk0sGoTfdiBc3O4anUzb4RgNRew6V8pt0Rm32twkbA0bbrDw0+Un1U6D+44+KETSc1vX1IWnsf0LlWxQRXY/VVmP3QT+0qGC5RVUTnazZw5uiC2tiA1jboqNR3kW7SLM1muGAKtowO4g6EeYMiUNl0KYGVLhWJXNdtWKi4vusQPjffNFmWjPgcYlTOyklXqWX7tOmCPiDJQe44k9a/mBNdj66qhqagJVGawHSJpZfDiPwz7sbHioCbG3DhfpDQX0OkZ5GODztBOkvuuPzU/7GRDTvNpthbBO9iPyM3/AGTXgzN1vE19C9pOYP6kvkftP+FxQJNqdS1Op2C56L+R9GadenCsWy7rgnsGp+AuZ1LkLtn+IwwDX5ylam97gkW6D666gWv2q0saWeVhkWphh5LHERLZVEREAREQBERAExYrECmjO25QWPlwmWVzlli7IlIb3N291f7tb8Jkds9kHI7rjukkVinTDFncdJiWYi66k3OqkGe+bHBqg8HJ/wCpmmUDSY1qi+XiNSP8/wA1nzFk23k3YLjB6XPwq/ipg+qMvynsVql91Jh3Oyn4FSPzTxmmRZCufBI00exiG40qg90K/wD02J9J8baVMdZwh7Kl0P5wJ8yzIHIFrkDxM7UV7HDyZqNUMLgg+Bv8p8LbzIj4NG1NNCe3KoP4gAfWY3wth0WqJ7tQn0qZxPGl4Z4SmcHX+8jNuuNe/vGkwslQbqt+56YP5kZf0yPiK1QAkrTbh0Klj8KiqPzTz4bfR1uRC2lW4Sm4189Ukbh0R5b/AFufObvaONIVmKupA0uhIJ3L0luDqRuM0WFU9h87D5m81tLVshllSyScjY4WlYSUqjd26fHSRAx+yPiT8LD5z1TYhgxJNiDoFF7G9tbn1nv3ss6fRYsNVuiEcVUi+7UCe8xHYeBv5agcd00dLa6UqSA3eyrTABpDVBlJGZwTewNt44gG8x1tu1T/AC6QPeSx9CqKfJjNhyS7MdRb6RuqOHCdUnLctlvcZjxubn1kgKGILAErqLi9v8sPhKwMVim3uqjjlyg+qtb8U+YrCmqLO2nYufXx5x3B8gJE9RXHySrT2PwWHbWKUhVzDMGuAGBbWnUQkj6ouyi/aZqgg4i/vEt6Mbeki4TB06fVB7rk27L23A2vraTQ0o33Kbyi5TU4LDMmtrcOwaD4CTeSu1P4XEq5NqbfR1ezKTo33TY+F+2a1nkevcjdI67Nssnc690cHfIlU9nW3RiMPzbMDVoWRtbkof5bHyBXxQ9stc1ovKyZclteGIiJ0eCIiAIiIAnO9rbR53E1HyMyKciENT6q3FwCwOpud3GXLlFjuZw7sOsRkT3m0B8tT5ShYemAomX6ldhKBe0VeW5GY45AOlnTvam6j4lbes80cXTc3R0bwZT8p843HpIONphuuqv76q/6gbTE+V+5rxyTWQ30Gp4D9plwxGuZsoF7sRoCATr2WAJPcJC5NYCk+Is6rbI10zPlfMpUqaebIRYser9Wbp9i0KpeirMaaIadWnndipdWIXOxJHQc6XuAV3aA6+g9Mhbiy1vHtjtfXPuUtbrXWnCCWcd/j7f4NXgdqLUoDEEimmZrc41iUDZVY30F+lp3WF7EyXhMQtRVdGDKwJVgCLi5W9mAO9T46WmbFClhKBP0LOGo01VwCtMswRLre4CqWOltENra31o2mHeo+Wo13bVFDhQDlVMqEspCKtwQOlmln1XRUVw+JTF8vH4cL27/AL5K2g1Fs5bLGum8/wAx+RsqKkAA3NuPEz057vGQqG1KJNucAbeFYlGv2ZXtJzKT4doNxMHDS5NFmBprNpPYTY1tJotpVNddJ7Wt0sHM+EVrbdS5VfvH5D9/SYsOswVqmZy3adPDcPSS6STYliMVErQy3kygT2FEKlvCfBVU7jm90Fv0iQ99Eh7Ci97ecyJTuQO0geswc6eC+ZIA+AufSWDZmzc1NahfLdWuAFsDqtwxUN3/AOkmqqdksEVlirWTUUwhqtTNyFVGzgnexuBY6WykHd9U6zLiMKyKWqimoJUItwXsSem53AaWsO3XdNij4amgqMyklS4IBu4RWYADwzWB3zUbYxrvUZxkp2VqdXpDo5K1SmrFja4ub9tjpe02JaWtxajHHGMv+f7MyF9ieZS89eP1/sYxWXhmYdym34rW9Y5xuCge83/iD855TUA3v3z2DMHCNfLPJLHe1vdUD1bN8p8OHDaEX04kn0Jt8BMymeiZ6njo8fJn5LbUOCxKVD/LPQqgaDI1rm27QgN923GduB7NZwLFLcTpvsz23z2H5lz9JQsvjTPUPlYr90dsvaazPDKWorxyXGIiWyqIiIAiJjxNdaaM7myopdj2KouT8BAKby3xmeslEbkGdvebd8F/XNUVHGc/xu2atStUr85URqjl7BtFBOi2NxoLDdwmSlymxK73Rx9tBf4qR8pV1noesslvjh/hn9S9ptdTCKi8ouyqQLZi3ef7ePzmLEXErVHlkw69AH3H/ZgPnJdDlBSxDCkOdR3uB0SCNLkhluAQATe/CZMvStZCWJVvn25/I0FraNre5cIk7Mx9dalWnTzIa7imtRVDFeZpknLmuCb1qZOh0z7usvzCYWvimqMi1VqdGq5clFWsX/iERk3F1p08JT3dV2N+istWE22yApkwwQXyFajU9L36VM0zlPaQzAmarFY2oqVOYrLR5yo1RnWm9dszWuRzpVQLZQLWGmk+2ponCChGOMJLL8448c9eD5S3V1ym5OXbz9Mmq23sh8PR5yuF/mJzS071arVVVRTZr5AxFsU7dLU1mN5M2NgVpUlVUyqANDqRpuJ7ZrefqVcRTpGtWrCmHrO1XKDmcCmiqqdFFAWobfam9paT5j13UT+KqZfd/N/tg3fS64up2rz+S/ckKxItckdl7j4HSYmwlP8AoUe4DSP/AORW89gTMG7ZiKb8MvuJq8SxXq1Ko4WJWoPg6hvzyu7UxjhDcob6AgMh8bdIbr7jN/taqJT9r1AWAHAa+P8Anzl3SRy8sgtlxgjUASd4Hlf5kfKTlTvY+dv0AH1kfCjSSxLU3yeRjwFpDflW/aRc/E3PrMh7z6zyDPl5Fk6wfc0nbO2uygU1urGrowAN0ILonS0v1l+4bam41zuBvsPH/WbPZW1CqXQUjnJzNmqEkhioAUAg6D+oalu2aXp3MpLGeCjr2oxTb8nnAbNUuyV1CKlKmzrfrf8AEUgxYHTose/q6i1ph21tFDQdaVK1K6sHbQ1WFRDcKek4IzEud5HfJuIxRbVyAB/UB3HopuGjbzmMqe3dpoc6hizHdxO/6x7Zryhui3J+P7GSrnuSivJu1mOrjEXrOo8xKlUxbN1nY+Zt8BpMYcTLh6W/vS/wa0tb7Is9TbdMbszeAt+q0jVNut9VFHiSfQW+c0XOxzwlqGgoj3yQS1VjNlV2hVbe5HcLD/X1k/kjt04PF069yVHQqjUlqTWz+JFgwHaglf58T7z0m2VRWIpELlKXbP1dTcMAVIIIBBG4g6giepzr2NcpRXw7YVmBqYe2TXU0WPR/Cbr3DJ2zosqtYZ0IiJ4BKH7YNt8xgxRU2fENl7+bSzVD4dRfvy+Tl3tO5GY3GYjnqWR0RFSmgcBhvZyQ1gCWPAnRVklLSmmzx9HK0qz7zky7S2BicP8AzqFVO9lOXybcfIzWZyJuw1SaIHWTS0mbF2rTw1YVKisVsVuouVJt0rcRa485pjWMshwGBqA5MWUNh/MFhfNYixVeGuhOu/u9nqI44/U4lVuTTLB/t/hFVbMCVOYdCpe9ydRl139vATU7R9oNNwFFOowBBFlCjQEDUsTuJkJORtRkFSmaVRSL9axvqCNRbQggm9uiZEr7Cr0+tQcakaLmBIF7Are+mvhIoTcnlSin9Of9sh/pIJYeWv57JHrBbfrrUeqmRecI6LrmsFFlFwQe/wAzN7huWL/8yiD3o/8A2uP3lWSZ1kV/o+k1D3WR+Z9vOG/+F+nV20xUYPheC7YflXQPW5ymftISPilxNnQ2nSqfy6qN3BgT8N850s+1lBGoB8RMq7/5iruubX15/Qtw9Un96Jb9ovqTwAJ+GsqTPmYseJvIlWqVUgO4vpbMSLcdCdOEigX36+Osr1elyrzHKPZ6xPnBu/4lF3uvhe5+AnhtrINwZvK3zmpJtMbPLMfS619pt/6I3rZvpGxq7Yc9VVHjc/2kWrj6h3ufAWHy1kNqkxNWk8dLp4dR/wCkUr7JdszO19+p7Tr85sMHt3mkVQrFlJIIIt1iw+c0rVZN/i6CnSmz7uu1tbg7gbEaW3cTJHYor5SGcFP7R9xu1atY6nKOwE3t2X7O4aTHQ2fUO5D4nTjbj4H4T7hdp1dKdIDNYABEzOdAL2scx0OtvrN2zf4DkPtXFW+gqop41mFJQPcY5vgsidnk6jBLhFXqmxIO8Eg+INpjLzq+yvYjUNjicUq9q0ULH8b2H5ZcdleynZtGxak1dhxrOWB+4uVPyzh3HWD88UQztkQM7Hcqgsx8FGss+yvZ3tKvYrhmpqfrViKQ/C3T/LP0dgcBSorlo06dJf6aaKg+CgSTI3YwcY2V7EqhscTi1XtWihY+TvYfklx2V7K9m0bFqTV2HGs5YHxRbJ+WXaJy5M9I+BwNKiuSjTp0lG5UVVHwUCSIieAREQBERAE0m0+SOCr35zDU7neyjIx8WSxPnN3EJtdA5ttX2QYd7mjWqUzwDAOo+GVviTKftX2TY2nc0wlYcMjgN5rUy+jGd5iSq6a8nmD8t4zY+JwjZnSrQYHRmV6fdoxFj2aGZ6HKHGU/+bUYfatU3i3WYEjedxn6cI0tw7JoNpcicBXuXw1NWJuWp3pMT2k0ypPneSLU/wDpHmD83JUmZa87BtT2RUmuaGIdDwWqiVVHcMuRviTKltT2W46ncpTp1x20atm/BVCgeAYy1DWo5cCoriJl5+4mPaWzauHP09KtQ4fS02Vfx2ynyMUMDUNLnhlNK5UPmXKWUAlRc3J6Q4fvJ3rE12eKBhxLdK3Zp/eYi9pHStdgq3djuVRck9wGp8pYdm8hNpYi2TCVEU/Wq2pAeT2a3gDKLu5ydbTQVK0wNWnUtl+xKs1jicVTTtWipc+TvlAP3TLjsr2S7No2L03rsONVyR5omVT5gyOVzZ7g/PKXZgqgsx3KoJY+AGpll2V7PdpYixXCuin61W1IDvIch/gpn6R2ds2jQXLQpUqS9lNFQflAkqROxnpxXZXsRqmxxOKRO1aKFz+N8oH4TLhsr2T7No2LU3rsONZyR5omVD5gy9ROcs9Iuz9nUaC5aNKnSXspoqD4KBJURPAIiIAiIgCIiAIiIAiIgCIiAIiIAiIgCIiAIiIB8I0tw4iaTH8j8DW/mYWiRm5wgLlBe1szBbBjY2ubzeRAImztmUcOuWhRpUV7KaKg/KBeS4iAIiIAiIgCIiAIiIAiIgCIiAIiIAiIgCIiAf/Z"/>
          <p:cNvSpPr>
            <a:spLocks noChangeAspect="1" noChangeArrowheads="1"/>
          </p:cNvSpPr>
          <p:nvPr/>
        </p:nvSpPr>
        <p:spPr bwMode="auto">
          <a:xfrm>
            <a:off x="155575" y="-1790700"/>
            <a:ext cx="441960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encrypted-tbn0.gstatic.com/images?q=tbn:ANd9GcQslE9q8f1Ydd8Fkdejn1vctUFzTqnIOmHuTLweB0eqho3_lvSL6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5" y="3571876"/>
            <a:ext cx="2571735" cy="3286124"/>
          </a:xfrm>
          <a:prstGeom prst="rect">
            <a:avLst/>
          </a:prstGeom>
          <a:noFill/>
        </p:spPr>
      </p:pic>
      <p:sp>
        <p:nvSpPr>
          <p:cNvPr id="5" name="4 Yuvarlatılmış Dikdörtgen"/>
          <p:cNvSpPr/>
          <p:nvPr/>
        </p:nvSpPr>
        <p:spPr>
          <a:xfrm>
            <a:off x="2571736" y="214290"/>
            <a:ext cx="2714644" cy="78581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SİLİNDİR</a:t>
            </a:r>
            <a:endParaRPr lang="tr-TR" sz="4000" dirty="0"/>
          </a:p>
        </p:txBody>
      </p:sp>
      <p:sp>
        <p:nvSpPr>
          <p:cNvPr id="18435" name="AutoShape 3"/>
          <p:cNvSpPr>
            <a:spLocks noChangeArrowheads="1"/>
          </p:cNvSpPr>
          <p:nvPr/>
        </p:nvSpPr>
        <p:spPr bwMode="auto">
          <a:xfrm>
            <a:off x="857224" y="1357298"/>
            <a:ext cx="1000132" cy="2428892"/>
          </a:xfrm>
          <a:prstGeom prst="can">
            <a:avLst>
              <a:gd name="adj" fmla="val 81429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6 Yuvarlatılmış Dikdörtgen"/>
          <p:cNvSpPr/>
          <p:nvPr/>
        </p:nvSpPr>
        <p:spPr>
          <a:xfrm>
            <a:off x="3786182" y="1071546"/>
            <a:ext cx="4214842" cy="257176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Silindirin </a:t>
            </a:r>
            <a:r>
              <a:rPr lang="tr-TR" sz="2800" dirty="0" smtClean="0">
                <a:solidFill>
                  <a:srgbClr val="FF0000"/>
                </a:solidFill>
              </a:rPr>
              <a:t>3 yüzü </a:t>
            </a:r>
            <a:r>
              <a:rPr lang="tr-TR" sz="2800" dirty="0" smtClean="0"/>
              <a:t>vardır,</a:t>
            </a:r>
            <a:r>
              <a:rPr lang="tr-TR" sz="2800" dirty="0" smtClean="0">
                <a:solidFill>
                  <a:srgbClr val="0070C0"/>
                </a:solidFill>
              </a:rPr>
              <a:t> ayrıtı </a:t>
            </a:r>
            <a:r>
              <a:rPr lang="tr-TR" sz="2800" dirty="0" smtClean="0"/>
              <a:t>ve </a:t>
            </a:r>
            <a:r>
              <a:rPr lang="tr-TR" sz="2800" dirty="0" smtClean="0">
                <a:solidFill>
                  <a:schemeClr val="accent6"/>
                </a:solidFill>
              </a:rPr>
              <a:t>köşesi </a:t>
            </a:r>
            <a:r>
              <a:rPr lang="tr-TR" sz="2800" dirty="0" smtClean="0"/>
              <a:t>yoktur.</a:t>
            </a:r>
          </a:p>
          <a:p>
            <a:pPr algn="ctr"/>
            <a:r>
              <a:rPr lang="tr-TR" sz="2800" dirty="0" smtClean="0">
                <a:solidFill>
                  <a:srgbClr val="00B0F0"/>
                </a:solidFill>
              </a:rPr>
              <a:t>Alt ve üst yüzleri </a:t>
            </a:r>
            <a:r>
              <a:rPr lang="tr-TR" sz="2800" dirty="0" smtClean="0"/>
              <a:t>birbirine eşittir.Eğri yan yüzü vardır.</a:t>
            </a:r>
          </a:p>
          <a:p>
            <a:pPr algn="ctr"/>
            <a:endParaRPr lang="tr-TR" dirty="0"/>
          </a:p>
        </p:txBody>
      </p:sp>
      <p:sp>
        <p:nvSpPr>
          <p:cNvPr id="8" name="7 Yuvarlatılmış Dikdörtgen"/>
          <p:cNvSpPr/>
          <p:nvPr/>
        </p:nvSpPr>
        <p:spPr>
          <a:xfrm>
            <a:off x="214282" y="5072074"/>
            <a:ext cx="1143008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Açılımı</a:t>
            </a:r>
            <a:endParaRPr lang="tr-TR" dirty="0"/>
          </a:p>
        </p:txBody>
      </p:sp>
      <p:cxnSp>
        <p:nvCxnSpPr>
          <p:cNvPr id="9" name="8 Düz Ok Bağlayıcısı"/>
          <p:cNvCxnSpPr/>
          <p:nvPr/>
        </p:nvCxnSpPr>
        <p:spPr>
          <a:xfrm>
            <a:off x="1357290" y="5214950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9 Dikdörtgen"/>
          <p:cNvSpPr/>
          <p:nvPr/>
        </p:nvSpPr>
        <p:spPr>
          <a:xfrm>
            <a:off x="3143240" y="4786322"/>
            <a:ext cx="2428892" cy="10715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kış Çizelgesi: Bağlayıcı"/>
          <p:cNvSpPr/>
          <p:nvPr/>
        </p:nvSpPr>
        <p:spPr>
          <a:xfrm>
            <a:off x="4643438" y="3929066"/>
            <a:ext cx="714380" cy="857256"/>
          </a:xfrm>
          <a:prstGeom prst="flowChartConnec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Akış Çizelgesi: Bağlayıcı"/>
          <p:cNvSpPr/>
          <p:nvPr/>
        </p:nvSpPr>
        <p:spPr>
          <a:xfrm>
            <a:off x="4643438" y="5857892"/>
            <a:ext cx="714380" cy="857256"/>
          </a:xfrm>
          <a:prstGeom prst="flowChartConnec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2786050" y="214290"/>
            <a:ext cx="1928826" cy="78581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KONİ</a:t>
            </a:r>
            <a:endParaRPr lang="tr-TR" sz="4000" dirty="0"/>
          </a:p>
        </p:txBody>
      </p:sp>
      <p:pic>
        <p:nvPicPr>
          <p:cNvPr id="1026" name="Picture 2" descr="http://aktuelresim.com/resim/ay_takvimi_geometri,_silindir_ve_p%C3%BCr%C3%BCzma,_koni_ve_,mustafa_kemal_atat%C3%BCrk_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2143125" cy="2143125"/>
          </a:xfrm>
          <a:prstGeom prst="rect">
            <a:avLst/>
          </a:prstGeom>
          <a:noFill/>
        </p:spPr>
      </p:pic>
      <p:pic>
        <p:nvPicPr>
          <p:cNvPr id="1028" name="Picture 4" descr="https://encrypted-tbn1.gstatic.com/images?q=tbn:ANd9GcSHLjNa7ER-1SgLnYOMScOcKvc6bevmM7Gq_tELkGwdN0BfkEU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3786190"/>
            <a:ext cx="1743075" cy="2619375"/>
          </a:xfrm>
          <a:prstGeom prst="rect">
            <a:avLst/>
          </a:prstGeom>
          <a:noFill/>
        </p:spPr>
      </p:pic>
      <p:sp>
        <p:nvSpPr>
          <p:cNvPr id="22" name="21 Yuvarlatılmış Dikdörtgen"/>
          <p:cNvSpPr/>
          <p:nvPr/>
        </p:nvSpPr>
        <p:spPr>
          <a:xfrm>
            <a:off x="3786182" y="1214422"/>
            <a:ext cx="4214842" cy="257176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Koninin </a:t>
            </a:r>
            <a:r>
              <a:rPr lang="tr-TR" sz="2800" dirty="0" smtClean="0">
                <a:solidFill>
                  <a:srgbClr val="FF0000"/>
                </a:solidFill>
              </a:rPr>
              <a:t>2 </a:t>
            </a:r>
            <a:r>
              <a:rPr lang="tr-TR" sz="2800" dirty="0" smtClean="0">
                <a:solidFill>
                  <a:srgbClr val="FF0000"/>
                </a:solidFill>
              </a:rPr>
              <a:t>yüzü </a:t>
            </a:r>
            <a:r>
              <a:rPr lang="tr-TR" sz="2800" dirty="0" smtClean="0"/>
              <a:t>vardır,</a:t>
            </a:r>
            <a:r>
              <a:rPr lang="tr-TR" sz="2800" dirty="0" smtClean="0">
                <a:solidFill>
                  <a:srgbClr val="0070C0"/>
                </a:solidFill>
              </a:rPr>
              <a:t> ayrıtı </a:t>
            </a:r>
            <a:r>
              <a:rPr lang="tr-TR" sz="2800" dirty="0" smtClean="0"/>
              <a:t>ve </a:t>
            </a:r>
            <a:r>
              <a:rPr lang="tr-TR" sz="2800" dirty="0" smtClean="0">
                <a:solidFill>
                  <a:schemeClr val="accent6"/>
                </a:solidFill>
              </a:rPr>
              <a:t>köşesi </a:t>
            </a:r>
            <a:r>
              <a:rPr lang="tr-TR" sz="2800" dirty="0" smtClean="0"/>
              <a:t>yoktur.</a:t>
            </a:r>
          </a:p>
          <a:p>
            <a:pPr algn="ctr"/>
            <a:r>
              <a:rPr lang="tr-TR" sz="2800" dirty="0" smtClean="0">
                <a:solidFill>
                  <a:srgbClr val="00B0F0"/>
                </a:solidFill>
              </a:rPr>
              <a:t>Alt </a:t>
            </a:r>
            <a:r>
              <a:rPr lang="tr-TR" sz="2800" dirty="0" smtClean="0">
                <a:solidFill>
                  <a:srgbClr val="00B0F0"/>
                </a:solidFill>
              </a:rPr>
              <a:t>yüzü </a:t>
            </a:r>
            <a:r>
              <a:rPr lang="tr-TR" sz="2800" dirty="0" smtClean="0"/>
              <a:t>ve </a:t>
            </a:r>
            <a:r>
              <a:rPr lang="tr-TR" sz="2800" dirty="0" smtClean="0">
                <a:solidFill>
                  <a:srgbClr val="00B0F0"/>
                </a:solidFill>
              </a:rPr>
              <a:t>eğri yan yüzü </a:t>
            </a:r>
            <a:r>
              <a:rPr lang="tr-TR" sz="2800" dirty="0" smtClean="0"/>
              <a:t>vardır</a:t>
            </a:r>
            <a:r>
              <a:rPr lang="tr-TR" sz="2800" dirty="0" smtClean="0"/>
              <a:t>.</a:t>
            </a:r>
          </a:p>
          <a:p>
            <a:pPr algn="ctr"/>
            <a:endParaRPr lang="tr-TR" dirty="0"/>
          </a:p>
        </p:txBody>
      </p:sp>
      <p:sp>
        <p:nvSpPr>
          <p:cNvPr id="23" name="22 Yuvarlatılmış Dikdörtgen"/>
          <p:cNvSpPr/>
          <p:nvPr/>
        </p:nvSpPr>
        <p:spPr>
          <a:xfrm>
            <a:off x="214282" y="5072074"/>
            <a:ext cx="1143008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Açılımı</a:t>
            </a:r>
            <a:endParaRPr lang="tr-TR" dirty="0"/>
          </a:p>
        </p:txBody>
      </p:sp>
      <p:cxnSp>
        <p:nvCxnSpPr>
          <p:cNvPr id="24" name="23 Düz Ok Bağlayıcısı"/>
          <p:cNvCxnSpPr/>
          <p:nvPr/>
        </p:nvCxnSpPr>
        <p:spPr>
          <a:xfrm>
            <a:off x="1357290" y="5214950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6" name="25 Oval"/>
          <p:cNvSpPr/>
          <p:nvPr/>
        </p:nvSpPr>
        <p:spPr>
          <a:xfrm>
            <a:off x="3643306" y="5429264"/>
            <a:ext cx="1285884" cy="8572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8" name="27 Düz Bağlayıcı"/>
          <p:cNvCxnSpPr>
            <a:endCxn id="34" idx="0"/>
          </p:cNvCxnSpPr>
          <p:nvPr/>
        </p:nvCxnSpPr>
        <p:spPr>
          <a:xfrm rot="16200000" flipH="1">
            <a:off x="3941259" y="4131179"/>
            <a:ext cx="1374856" cy="970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Düz Bağlayıcı"/>
          <p:cNvCxnSpPr>
            <a:endCxn id="34" idx="2"/>
          </p:cNvCxnSpPr>
          <p:nvPr/>
        </p:nvCxnSpPr>
        <p:spPr>
          <a:xfrm rot="5400000">
            <a:off x="3000364" y="4143380"/>
            <a:ext cx="1357322" cy="9286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33 Yay"/>
          <p:cNvSpPr/>
          <p:nvPr/>
        </p:nvSpPr>
        <p:spPr>
          <a:xfrm rot="10800000">
            <a:off x="3214678" y="5214950"/>
            <a:ext cx="1928826" cy="142876"/>
          </a:xfrm>
          <a:prstGeom prst="arc">
            <a:avLst>
              <a:gd name="adj1" fmla="val 10864467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2786050" y="214290"/>
            <a:ext cx="1928826" cy="78581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KÜRE</a:t>
            </a:r>
            <a:endParaRPr lang="tr-TR" sz="4000" dirty="0"/>
          </a:p>
        </p:txBody>
      </p:sp>
      <p:sp>
        <p:nvSpPr>
          <p:cNvPr id="5" name="4 Oval"/>
          <p:cNvSpPr/>
          <p:nvPr/>
        </p:nvSpPr>
        <p:spPr>
          <a:xfrm>
            <a:off x="928662" y="1785926"/>
            <a:ext cx="1500198" cy="178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Yuvarlatılmış Dikdörtgen"/>
          <p:cNvSpPr/>
          <p:nvPr/>
        </p:nvSpPr>
        <p:spPr>
          <a:xfrm>
            <a:off x="3786182" y="1500174"/>
            <a:ext cx="4214842" cy="228601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Kürenin </a:t>
            </a:r>
            <a:r>
              <a:rPr lang="tr-TR" sz="4000" dirty="0" smtClean="0">
                <a:solidFill>
                  <a:srgbClr val="FF0000"/>
                </a:solidFill>
              </a:rPr>
              <a:t>1 </a:t>
            </a:r>
            <a:r>
              <a:rPr lang="tr-TR" sz="4000" dirty="0" smtClean="0">
                <a:solidFill>
                  <a:srgbClr val="FF0000"/>
                </a:solidFill>
              </a:rPr>
              <a:t>eğri </a:t>
            </a:r>
            <a:r>
              <a:rPr lang="tr-TR" sz="4000" dirty="0" smtClean="0">
                <a:solidFill>
                  <a:srgbClr val="FF0000"/>
                </a:solidFill>
              </a:rPr>
              <a:t>yüzü </a:t>
            </a:r>
            <a:r>
              <a:rPr lang="tr-TR" sz="4000" dirty="0" smtClean="0"/>
              <a:t>vardır,</a:t>
            </a:r>
            <a:r>
              <a:rPr lang="tr-TR" sz="4000" dirty="0" smtClean="0">
                <a:solidFill>
                  <a:srgbClr val="0070C0"/>
                </a:solidFill>
              </a:rPr>
              <a:t> ayrıtı </a:t>
            </a:r>
            <a:r>
              <a:rPr lang="tr-TR" sz="4000" dirty="0" smtClean="0"/>
              <a:t>ve </a:t>
            </a:r>
            <a:r>
              <a:rPr lang="tr-TR" sz="4000" dirty="0" smtClean="0">
                <a:solidFill>
                  <a:schemeClr val="accent6"/>
                </a:solidFill>
              </a:rPr>
              <a:t>köşesi </a:t>
            </a:r>
            <a:r>
              <a:rPr lang="tr-TR" sz="4000" dirty="0" smtClean="0"/>
              <a:t>yoktur.</a:t>
            </a:r>
          </a:p>
          <a:p>
            <a:pPr algn="ctr"/>
            <a:endParaRPr lang="tr-TR" dirty="0"/>
          </a:p>
        </p:txBody>
      </p:sp>
      <p:pic>
        <p:nvPicPr>
          <p:cNvPr id="20482" name="Picture 2" descr="https://encrypted-tbn0.gstatic.com/images?q=tbn:ANd9GcQ5MJxogvmvmv89jkv_VjE9Y8XxpUkXrb4XDcHP3dZtHoUy5e0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4143380"/>
            <a:ext cx="1476375" cy="1476375"/>
          </a:xfrm>
          <a:prstGeom prst="rect">
            <a:avLst/>
          </a:prstGeom>
          <a:noFill/>
        </p:spPr>
      </p:pic>
      <p:sp>
        <p:nvSpPr>
          <p:cNvPr id="20484" name="AutoShape 4" descr="data:image/jpeg;base64,/9j/4AAQSkZJRgABAQAAAQABAAD/2wCEAAkGBxASEhUUEhQUFBQUFA8QFRQPFBAVFA8UFBQXFhQUFBUYHCggGBolHBQUITEhJSkrLi4uFx8zODMsNygtLi0BCgoKDg0OGhAQGywkICQsLDQvLzQsLCwsLC8tLCwsLCwsLDQsLCwvLCwsLCwsLCw0LCwsLCwsLCwsLCwsLSwsLP/AABEIAQMAwwMBIgACEQEDEQH/xAAbAAABBQEBAAAAAAAAAAAAAAADAAECBAUGB//EADwQAAEDAgQDBQUGBgIDAQAAAAEAAhEDIQQSMUEFUWEicYGRoQYTMsHRQlJyseHwByMzYpLxFIJDU1QW/8QAGgEAAgMBAQAAAAAAAAAAAAAAAAECAwQFBv/EAC4RAAICAQQABAUDBQEAAAAAAAABAgMRBBIhMQUTQVEiMmFxsUKB8DNikeHxFf/aAAwDAQACEQMRAD8A8RhJOnhACAThIBSASAaFKE4CcBIkNCkAnATgIAYBPCcBSAQBGE4CkAmq2HK49TCAHypQjUKMYerUmXNexgBEi5NwdQbBQCAIwlCnCUIAjCUKcJQgCEJoRIShAA8qYhEhKEACLVEhFITEIAFCSnCSAKakAkApJkRgFIBIBSASAQCkAkApQgY0KQCUKTRsLnkEDGhOtPB8EqP+LsjzJ+i08Lwum0/CDG77/nZTrg59FFt8a+znaVJzvha534QT+Ssng+JIgUnX0ksH5mV2mHpiI0HIBXqYA2VvkMpesXojgsPwTGe7qUzThr3Akkt1B5apqnB8Q2AWE2+zdem4ZrLWJcYsIHqrRw82LCXHuIj8ShKCj8xKN8p/KeQVaLm/E1zfxAj81CF7KMIx4iwA1DgCPE+GxWTxD2Tw1VxAZkPOlmb4wRBHWFnc1njo0p8cnmMJ4XQ8U9k69KSz+YBsBD/LfwWCWkGCIIsQbEd4Uk0yQOEoRIShMAcJiEWE0IAFCYhFIUSEAChJEhJAGeApAJQpAIIiATwnAUgEAMApQlCsYTD5zyA1PyHVADYXCuqG2m5Og+q6Lh+Cp0xI10LnC57uiHRAaAGj9O7r1RmUSbrRDTOXM+vYxW61LiCyaYeG9Z5Rp1SHaMwB3IFGnzV6hS52CvjCMOjLOyVj5D4WhKuloQaVTLEQR++qYvMyIGqay30JqKXZaaFq4KpV2uORIHrrNlmUGz08lawRh2pFxsDPSToo3fI8LLDT/wBRZeEX6jSYLRlvlN3NdJ5OGotqpii1nZLTNyCJzG3LfvRKLCby7LeZE6bXcRHhtspGkDOSeZ+ESRo4BosuRGMrHno7TnCtY+YrhrSTMiD90CAN4J6LK457MUcQCbCpEtqMG3Ijf96Lo6zZEhpM2J2B8B0QqlF2YMnTtA9m0nae5QlVKPKJxsjLg8b4vwmrhn5ag/C4fC8cwfkqML2zivAqddhaYM3gi4OtjE+K8o45wZ+GfBux12PGh5g/3BaISfT7IGVCaESEoVgA4USEWExCABQkiZUkAZgCcBOApAJkMjAKQCcBOgZKjSLiAP8AS3cLhtGtFhuq/DMKQP7neg/ZHmtxrAxsDVaqKv1Mw6ixye1deoNrA0JNcgVKigKy1dGFyy+DQp1wO9TZiJWaKp5H9lEY48uaSiQnY8cI1mYiAeqLhie9ZrCVdw1SNVZtwuDLvbksmnRZMQG7fDkG/fP7C2qWEM/ZIiwm89dvmqOFpmLe7kwe0HS1vnqtjAtA+zHw6aGOV1wtbrdrdcf3PSaLSbsWT/Ys4bB1CZc6BazdFoe7iey5x5jTz1Q8O6Nhc7W/2rjWk3B6xe/quUueWdaT9EVqNF4gxqOfaHP4h+5KHVwJ1BOhmQRHWDor9KqDYiQOY09OqM5uYQBbTlaNlsp1Lhx6GW7TbvuY+KZGzgW35kmPs3+SxeMcKbXpljnZg74pu6m4aPGpBG4XTVsK4NtJ0gGJHiCAqTaEkk6OL8wkCRsTAidNETtg1uSxIKlNPZJ5R4lj8E+jUdTeLt5aOB0cDuCq8L0L244NLczQM1OXAtEZmG5B5xr3zzhcCAtNVm+OSM4bWDhNCJCYhWkAcJImVJAGSAnATgKQCkVjAIuGpZnAbanwUIWnwXDhxv8AuI+vonBZkhWNqDwb2DogUw6L7XEevchYjMNeU2urdZpMCFWx4AF/ktcW16mVxWDPqVZPJRa9BeeqVKwj6fJXHPkl2WmuRWOVYFFYVYimUS4wzF400VmgQIvmm9xEdIVBhVhjeUDuhPHJS+Fg3KuNgU8pgw6QRqDECDEab8wtvhb8wHafsCcz5ncEGY81z9GlTJZ/MbmyNDgB2gBMwfkt7h8NvOosRlnLzJyjL56ryfiCcbm3xk9doGnWtrybrXwBBvI1aXSIg6RBvqtHDgaTyNxbSLLIpyW9h2+pM7i036K1hnHR0kz9meVpygRqqa+jU+zWcAI67CdNNN1P3Qjs25EDL6a7INOoBoQBqT2RBOkxvojudIG87NI9CSr1EhuYxYYv8XON9rqpUpEOJ58uZ6BWng9dZi8i2kzBQatM6gmRJvJaSbWEyNVXnDJNZRl4sBwLIG5DYN5HTQWN+i8g4zgvdVnsHwzmbP3XXA8NPBevYuvD3AhpylrtNWmA7U958Fwv8QKDS9lQAiQWkHbl8/Pqr9LlTcV1jP2+hTfxFSfvj7/X9zjoTZUWE0LeUgYTokJIAxoTgJwFIBMrGhbvAGDU+s96xCFvcMIaLkCwu4xPPvVkfllL2ITfxRj7mkahnpr3KnjagGottMT9VGtxBg0cT+FjvzMKi7i1MaiqddDTbr5rMpSXKLpOElhg6z5JgG0SA13npp4oYcq7uKduW0ybRD6hjxygJP4g0mPchp6PeQfAlbadRx8Zz7aOfgLrXo7XWVJjzbs0wbGHA+nav4IjKj9sn+C1wsjLmLyZLKmuzQY5WGVFn0nv3yeDB9Udhd0/xar0zJOC9y/Tfppa46LWwOODQBaB9kA5Xf8AUODeexmVh0y7mP8AFv0R2zz9G/RV3aeq+O2aCm+zTy3Vyx+Dq8HjaeaQYbDh2hT3m0AdVo4fE37MAaWygRa4tI7pXFUwf2G/RaNBpt8Q8G/RZv8AzKI9J/5/2aY+K3SfLX8/Y76liLSYvEQYD7WtNyrlJ7gb9kb6R+/RcXw9xbYkgGb5ZgncgEStyjiXCGhwgC8sfIHP+pm3G264+ro8h8dM72j1Cuizce51slpBEvm3dFkmPteAd9r8wOSyauPczLmIM31eBHjM90KtxLiFQZQGu7QJzsOYDlIygLDKRtit3ADGZxiSD9ppAuIEEEGPAi6xPbil/LAiCAahFyfigegWvR4m1slweSwHtEQSTf7JMW6Ln+NYv3xdEfAWAAyYvcggEa8l0PCa7Jyk/wBOH9snP8a1EIKEf15j98Z7OOAShTaE+VXkwUJIkJJgYgCkAlCkAggiMLUwQsefPvB5rPhXMObeEd3I+Bg+CurjujKP0KLpbJQk+s/kFi6calVGUhyWgMQHSCIcNe8KFQAaz4Cy58pNcF/k4ZVqiBEDX5fvzRDTvN9tA35p3AakHc7GPJO1xIuNdp5frCqyWqAZzmgS65IIvlnSOSjSG/fb9JUajJM3tG53/wBKbCuroK1GO73OXrbG5bfYOxWGKsxWGLppnMmWKNNkyWjvgSrDABYQB0sgUDdFIPd3iU0zNPLLTCrDKxlUmZrX9P1RmlWxeTPJY6N3C1Q5sHRbbcUG0xDm5TawOaR9n4rm+vouVwVaLLoKroDWSSSMwkDl0GmvmuP4xtjXyu2ei8Ck7LO+i9Tx5ixI/ECIty8FWx2OBGpIENdAy6m5k37o5quHeE6wLhJlEAzLpdZvacSDe5JO/VeWyj1rilyCxFIikYgyC4iSXCIIJLjuJ236LGqs7LiW6tzA8ssOPoVunO+mGNuNc7riQZi5JMQREH5LL4tTDA+ABlpZbWu4Rcf9l6Xwmzy9O4P+5r7e55DxWvzdUrF9F/w5JrU+VFa1LKq8nWA5UyPlSRkDngFIBOApAJkRoRqCgApsF1dRLEzPqYbq2QxTLFw1F9dRpHqPVM+p/LHZJJBsItG4Gysls25287KNKn/KvsSL7KjXRUZp47LNHY5UtP0/ABtKAPhvyETyuhNMQPHswfOys0qdtyRpfZTbYE3mY0NlmqhvltLpT2R3Aw8gc81yLTI0vPRO3p6qJMqTAuxXBQikji2z3yywjf3dWGIICM1XpmaZYYrTnaKpRN1aqC6lnkplH4WwjSiNQmBW8PT1JGgJjnt81YpYMzg2XGj3WUiCSM0kAwOi1sdWc+i1xFyC3skEz/2AA/2sRhc8idoGmgGwW3hKRNMNMkAzbNbloI8yub4nDdQ/c7Pg09uo44RVpVXAQQTNu2GkdQcqtODfigOqf0xlDZY46ZSbj7W6DXaIy6wCQIuT0mYR8MxzBmLnAht2EEQSbdpsd0X6hec0+lldNI9TrL411OWSdTEZs2USAMpy+77DZ5TG35rB4vVGSBbM4CBoA2SLeS1yMrDrL48hv6rn+IuzOj7ojxOvyXprYKClL3wl9l/GeY00pWTjHHWW/u/4ikAkQiZUi1YsHYBQkiZUkYEc2ApAKQCcBMiIBPCcBTDUwE26s4dmYEc77eOvVAAR6DoI6SfqFZqF5tWV2jJQvJucX1IqZCD+sfki1GdkX1uRJ3VkUu3YQdQ4geOibHA5r8gqdIsvJPU8RwURSRw4xEDyThim1q6DZzkgQp/vkiNajtaiMpqSkJ1ZFh6cXKsanUItFohFaO71Ud7yT8pYwPQpje6stI07vRQYJRhSUlL3KnX7E6QhX8E8glpJyu27MeM7KpTZCIEWRVkdrJVt1tSReeaY+BjPxFrZB6IdWpIDRzlx5lR95MBo0EaFEeMg6ncgquqFdSxFFls7LnmTAcSrwCdIAAHK1lz+X1uruKqFx7uW55oORZrrNzwukdDTU7I5fbA5Uxaj5U2VUmkBlTouVJAjlQFIBOApAKREQCkAkApgIHgYBTakApgKUZOLIWVqawyzReo46ifit5/ohtBCtYevNj85/NSgtjzHr8FNnxLbPv8AJQYQiBaFVrTrlJ3j6aoYA0AA6wfotKln0Mvl49SvTCsNapNpD73lr6hPl/FHO30RuHtwTpqy1gVdg7/FWaFil9RfQmyVZpDmmFQfuEs4nfxhNNsTil6hWhFDVBtRSaealkg45D03lulvNVcbiCbTJ3MC36qVasTb1+QQAxZLLl0jdRRjmQAMTlqNlSLFRk2AMqYtR8qiWoyADKkjZUkZA48BSASAUgFMiOApAJAKYCAHAU2tSARGhACATmkCptCmAhNroTinwwBY4JUqncrbApmg06hXK73KJab2ZTGMHj3WRW4zoLyER/DgdHEd4BWXxcOw4zOY9zLS+nGVpNoIJkbdLhWRsg+zNOm5dGi3EdFP/k+C5qj7Q0Pte97gG/Vb/AsdTxB7FF4aNXva3LMaTNynO2EeiMNPbLvgsjEjmrOErF5hoJ7gVebQYNp8gPII7Z0FhybYKl6j2RetH7sj7uNdeW/iom6KGKQYqZWSkaYUxj0ADU+VHyJZFWW4AZE2VWMibKgMFctTFqsFqiWoDBXyp0XKkgWDiIUgE4CkArSIwCI0JgEQBAx2hEaEzQiBACARWtUWhHaEiQmtRWtSa1Ga1IBMasz2uc0YV4JguNMNH3iHhxA8Gk+C2WMXG+3+M/mUqbT8MudGxdAAPWJ/yQuwfCOUwLZee5y9I9hw3/jQD2hUqFw3GYy2e9sFedcMHaPcV2/sDiBnqNJEvDXDaSy0DnY+ichROwDVMMRQxTDFUSBBikGIoYpZUDBZEsiNlT5UAALE2RWMqiWoArFqiWqwWqJCAK+VMj5E6AOCDVINUgE4CuKsDAKTUoUgEASCmENTagYZgRmKo6qGiSYAvdc5xP2ncSW0bDTOdT+EbDqjAZOwq4mnTEvc1o/uIv3DdZ2I9qsMzTM/uED1+i4CriXOMkkk6kkknxQSSjaG47HE+3T/APx02jq8l35QuX4piXVKjnu+Jzs5Pfy9FVTOcSmlgWQuFqQdSO5bfCsUKdRj2kywh/a0JHMDULCoOAOgPfK0f+USIAa0f2iJ70mNM7rAe3jDapTjrTd8j9V0GC9osLU0flPKoMvrp6rx7LCNSxBCi4jye5sAIkXB0IuD3KWReRcL49Womaby3mNWnvabFd/7O+1dPEEU6kMqmw+5UPJs6HoVHBJM38qWVFyJZVEYHKmLUYtTFqAK5aoOarBCg5qAAZUlMhOgDhAxOGIwYpBiuKwGRP7tWAxTFNAyr7tMWwrgpJqtCxRkMHG+0+MMBg+1JPcNvP8AJc9C2/aWgRUH4beBM/mFiqRAaEyRKiSmAiUySUJATYFbohVWBXKJSY0FyKDmIzUiEhgAjU6pCYtQ4SA9k9iuMHFYYF5mpTJpPP3oALXeII8QVvwuH/hTScKdYnQupEeTv35LulWyaIEKJCIolIYIhDcEYobkACypJynQBxbWoganY1Fa1TIEWsRAxTa1GYxAYBtpogpIrWIrWIHg57jvARWYYsdQeRXnXEsDUouy1Gwdjs7qCva2sQMbwqjWblqMDgeYTUhNHhxUV6JxT+HMycPUjXsVZI8HC49VzGP9kcdSmaLnAb0oeD4C/op5RHDMJSAUqlJzDDgWnk4EHyKZpCYgjArDEFrhzRmPbz9CokgzSpNKAKjTYEk7RF1q8O9n8bV/p4epH3qgyN75fAKQyoArXCuGVMRUFOk3M46/daPvOOw6rruE/wAOXuIOKqgD/wBdC58XkQPAHvXd8M4bRw7MlFgY3eLlx5ucbuPUqLkNIHwLhbcLRbTaZOrnaZ3HUxsLADoFeSlRJUCQ5KiSmJUHFACcUNzki5Cc5ADlySESkgDmWI7Aq7CjsKmRDsCK0ILSjNKB4DNCK0ITCitQARoRWhDaURqWRhGogQwVMFADuotd8QDh/cAfzVKp7P4J13YagTz91TnzhXwVIFLIjK//ACvD/wD5qP8AiiU/ZnADTDUPGmw/mFpynBTyBDD4SlT/AKbGM/A1rfyCMoynlIY8psyYlRJSAkXKJKYlDc5AEyUNzkxchucgByUFxTOehPegBy9JAL0kAYbFYYkkpiQViO1JJAwzUZqSSQBEUJJIAmFMJJKIEgpBJJAEk6SSAHKcJJIAQUCUySAGchlOkgCDkJySSAAPQnJkkADKZJJA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486" name="AutoShape 6" descr="data:image/jpeg;base64,/9j/4AAQSkZJRgABAQAAAQABAAD/2wCEAAkGBxASEhUUEhQUFBQUFA8QFRQPFBAVFA8UFBQXFhQUFBUYHCggGBolHBQUITEhJSkrLi4uFx8zODMsNygtLi0BCgoKDg0OGhAQGywkICQsLDQvLzQsLCwsLC8tLCwsLCwsLDQsLCwvLCwsLCwsLCw0LCwsLCwsLCwsLCwsLSwsLP/AABEIAQMAwwMBIgACEQEDEQH/xAAbAAABBQEBAAAAAAAAAAAAAAADAAECBAUGB//EADwQAAEDAgQDBQUGBgIDAQAAAAEAAhEDIQQSMUEFUWEicYGRoQYTMsHRQlJyseHwByMzYpLxFIJDU1QW/8QAGgEAAgMBAQAAAAAAAAAAAAAAAAECAwQFBv/EAC4RAAICAQQABAUDBQEAAAAAAAABAgMRBBIhMQUTQVEiMmFxsUKB8DNikeHxFf/aAAwDAQACEQMRAD8A8RhJOnhACAThIBSASAaFKE4CcBIkNCkAnATgIAYBPCcBSAQBGE4CkAmq2HK49TCAHypQjUKMYerUmXNexgBEi5NwdQbBQCAIwlCnCUIAjCUKcJQgCEJoRIShAA8qYhEhKEACLVEhFITEIAFCSnCSAKakAkApJkRgFIBIBSASAQCkAkApQgY0KQCUKTRsLnkEDGhOtPB8EqP+LsjzJ+i08Lwum0/CDG77/nZTrg59FFt8a+znaVJzvha534QT+Ssng+JIgUnX0ksH5mV2mHpiI0HIBXqYA2VvkMpesXojgsPwTGe7qUzThr3Akkt1B5apqnB8Q2AWE2+zdem4ZrLWJcYsIHqrRw82LCXHuIj8ShKCj8xKN8p/KeQVaLm/E1zfxAj81CF7KMIx4iwA1DgCPE+GxWTxD2Tw1VxAZkPOlmb4wRBHWFnc1njo0p8cnmMJ4XQ8U9k69KSz+YBsBD/LfwWCWkGCIIsQbEd4Uk0yQOEoRIShMAcJiEWE0IAFCYhFIUSEAChJEhJAGeApAJQpAIIiATwnAUgEAMApQlCsYTD5zyA1PyHVADYXCuqG2m5Og+q6Lh+Cp0xI10LnC57uiHRAaAGj9O7r1RmUSbrRDTOXM+vYxW61LiCyaYeG9Z5Rp1SHaMwB3IFGnzV6hS52CvjCMOjLOyVj5D4WhKuloQaVTLEQR++qYvMyIGqay30JqKXZaaFq4KpV2uORIHrrNlmUGz08lawRh2pFxsDPSToo3fI8LLDT/wBRZeEX6jSYLRlvlN3NdJ5OGotqpii1nZLTNyCJzG3LfvRKLCby7LeZE6bXcRHhtspGkDOSeZ+ESRo4BosuRGMrHno7TnCtY+YrhrSTMiD90CAN4J6LK457MUcQCbCpEtqMG3Ijf96Lo6zZEhpM2J2B8B0QqlF2YMnTtA9m0nae5QlVKPKJxsjLg8b4vwmrhn5ag/C4fC8cwfkqML2zivAqddhaYM3gi4OtjE+K8o45wZ+GfBux12PGh5g/3BaISfT7IGVCaESEoVgA4USEWExCABQkiZUkAZgCcBOApAJkMjAKQCcBOgZKjSLiAP8AS3cLhtGtFhuq/DMKQP7neg/ZHmtxrAxsDVaqKv1Mw6ixye1deoNrA0JNcgVKigKy1dGFyy+DQp1wO9TZiJWaKp5H9lEY48uaSiQnY8cI1mYiAeqLhie9ZrCVdw1SNVZtwuDLvbksmnRZMQG7fDkG/fP7C2qWEM/ZIiwm89dvmqOFpmLe7kwe0HS1vnqtjAtA+zHw6aGOV1wtbrdrdcf3PSaLSbsWT/Ys4bB1CZc6BazdFoe7iey5x5jTz1Q8O6Nhc7W/2rjWk3B6xe/quUueWdaT9EVqNF4gxqOfaHP4h+5KHVwJ1BOhmQRHWDor9KqDYiQOY09OqM5uYQBbTlaNlsp1Lhx6GW7TbvuY+KZGzgW35kmPs3+SxeMcKbXpljnZg74pu6m4aPGpBG4XTVsK4NtJ0gGJHiCAqTaEkk6OL8wkCRsTAidNETtg1uSxIKlNPZJ5R4lj8E+jUdTeLt5aOB0cDuCq8L0L244NLczQM1OXAtEZmG5B5xr3zzhcCAtNVm+OSM4bWDhNCJCYhWkAcJImVJAGSAnATgKQCkVjAIuGpZnAbanwUIWnwXDhxv8AuI+vonBZkhWNqDwb2DogUw6L7XEevchYjMNeU2urdZpMCFWx4AF/ktcW16mVxWDPqVZPJRa9BeeqVKwj6fJXHPkl2WmuRWOVYFFYVYimUS4wzF400VmgQIvmm9xEdIVBhVhjeUDuhPHJS+Fg3KuNgU8pgw6QRqDECDEab8wtvhb8wHafsCcz5ncEGY81z9GlTJZ/MbmyNDgB2gBMwfkt7h8NvOosRlnLzJyjL56ryfiCcbm3xk9doGnWtrybrXwBBvI1aXSIg6RBvqtHDgaTyNxbSLLIpyW9h2+pM7i036K1hnHR0kz9meVpygRqqa+jU+zWcAI67CdNNN1P3Qjs25EDL6a7INOoBoQBqT2RBOkxvojudIG87NI9CSr1EhuYxYYv8XON9rqpUpEOJ58uZ6BWng9dZi8i2kzBQatM6gmRJvJaSbWEyNVXnDJNZRl4sBwLIG5DYN5HTQWN+i8g4zgvdVnsHwzmbP3XXA8NPBevYuvD3AhpylrtNWmA7U958Fwv8QKDS9lQAiQWkHbl8/Pqr9LlTcV1jP2+hTfxFSfvj7/X9zjoTZUWE0LeUgYTokJIAxoTgJwFIBMrGhbvAGDU+s96xCFvcMIaLkCwu4xPPvVkfllL2ITfxRj7mkahnpr3KnjagGottMT9VGtxBg0cT+FjvzMKi7i1MaiqddDTbr5rMpSXKLpOElhg6z5JgG0SA13npp4oYcq7uKduW0ybRD6hjxygJP4g0mPchp6PeQfAlbadRx8Zz7aOfgLrXo7XWVJjzbs0wbGHA+nav4IjKj9sn+C1wsjLmLyZLKmuzQY5WGVFn0nv3yeDB9Udhd0/xar0zJOC9y/Tfppa46LWwOODQBaB9kA5Xf8AUODeexmVh0y7mP8AFv0R2zz9G/RV3aeq+O2aCm+zTy3Vyx+Dq8HjaeaQYbDh2hT3m0AdVo4fE37MAaWygRa4tI7pXFUwf2G/RaNBpt8Q8G/RZv8AzKI9J/5/2aY+K3SfLX8/Y76liLSYvEQYD7WtNyrlJ7gb9kb6R+/RcXw9xbYkgGb5ZgncgEStyjiXCGhwgC8sfIHP+pm3G264+ro8h8dM72j1Cuizce51slpBEvm3dFkmPteAd9r8wOSyauPczLmIM31eBHjM90KtxLiFQZQGu7QJzsOYDlIygLDKRtit3ADGZxiSD9ppAuIEEEGPAi6xPbil/LAiCAahFyfigegWvR4m1slweSwHtEQSTf7JMW6Ln+NYv3xdEfAWAAyYvcggEa8l0PCa7Jyk/wBOH9snP8a1EIKEf15j98Z7OOAShTaE+VXkwUJIkJJgYgCkAlCkAggiMLUwQsefPvB5rPhXMObeEd3I+Bg+CurjujKP0KLpbJQk+s/kFi6calVGUhyWgMQHSCIcNe8KFQAaz4Cy58pNcF/k4ZVqiBEDX5fvzRDTvN9tA35p3AakHc7GPJO1xIuNdp5frCqyWqAZzmgS65IIvlnSOSjSG/fb9JUajJM3tG53/wBKbCuroK1GO73OXrbG5bfYOxWGKsxWGLppnMmWKNNkyWjvgSrDABYQB0sgUDdFIPd3iU0zNPLLTCrDKxlUmZrX9P1RmlWxeTPJY6N3C1Q5sHRbbcUG0xDm5TawOaR9n4rm+vouVwVaLLoKroDWSSSMwkDl0GmvmuP4xtjXyu2ei8Ck7LO+i9Tx5ixI/ECIty8FWx2OBGpIENdAy6m5k37o5quHeE6wLhJlEAzLpdZvacSDe5JO/VeWyj1rilyCxFIikYgyC4iSXCIIJLjuJ236LGqs7LiW6tzA8ssOPoVunO+mGNuNc7riQZi5JMQREH5LL4tTDA+ABlpZbWu4Rcf9l6Xwmzy9O4P+5r7e55DxWvzdUrF9F/w5JrU+VFa1LKq8nWA5UyPlSRkDngFIBOApAJkRoRqCgApsF1dRLEzPqYbq2QxTLFw1F9dRpHqPVM+p/LHZJJBsItG4Gysls25287KNKn/KvsSL7KjXRUZp47LNHY5UtP0/ABtKAPhvyETyuhNMQPHswfOys0qdtyRpfZTbYE3mY0NlmqhvltLpT2R3Aw8gc81yLTI0vPRO3p6qJMqTAuxXBQikji2z3yywjf3dWGIICM1XpmaZYYrTnaKpRN1aqC6lnkplH4WwjSiNQmBW8PT1JGgJjnt81YpYMzg2XGj3WUiCSM0kAwOi1sdWc+i1xFyC3skEz/2AA/2sRhc8idoGmgGwW3hKRNMNMkAzbNbloI8yub4nDdQ/c7Pg09uo44RVpVXAQQTNu2GkdQcqtODfigOqf0xlDZY46ZSbj7W6DXaIy6wCQIuT0mYR8MxzBmLnAht2EEQSbdpsd0X6hec0+lldNI9TrL411OWSdTEZs2USAMpy+77DZ5TG35rB4vVGSBbM4CBoA2SLeS1yMrDrL48hv6rn+IuzOj7ojxOvyXprYKClL3wl9l/GeY00pWTjHHWW/u/4ikAkQiZUi1YsHYBQkiZUkYEc2ApAKQCcBMiIBPCcBTDUwE26s4dmYEc77eOvVAAR6DoI6SfqFZqF5tWV2jJQvJucX1IqZCD+sfki1GdkX1uRJ3VkUu3YQdQ4geOibHA5r8gqdIsvJPU8RwURSRw4xEDyThim1q6DZzkgQp/vkiNajtaiMpqSkJ1ZFh6cXKsanUItFohFaO71Ud7yT8pYwPQpje6stI07vRQYJRhSUlL3KnX7E6QhX8E8glpJyu27MeM7KpTZCIEWRVkdrJVt1tSReeaY+BjPxFrZB6IdWpIDRzlx5lR95MBo0EaFEeMg6ncgquqFdSxFFls7LnmTAcSrwCdIAAHK1lz+X1uruKqFx7uW55oORZrrNzwukdDTU7I5fbA5Uxaj5U2VUmkBlTouVJAjlQFIBOApAKREQCkAkApgIHgYBTakApgKUZOLIWVqawyzReo46ifit5/ohtBCtYevNj85/NSgtjzHr8FNnxLbPv8AJQYQiBaFVrTrlJ3j6aoYA0AA6wfotKln0Mvl49SvTCsNapNpD73lr6hPl/FHO30RuHtwTpqy1gVdg7/FWaFil9RfQmyVZpDmmFQfuEs4nfxhNNsTil6hWhFDVBtRSaealkg45D03lulvNVcbiCbTJ3MC36qVasTb1+QQAxZLLl0jdRRjmQAMTlqNlSLFRk2AMqYtR8qiWoyADKkjZUkZA48BSASAUgFMiOApAJAKYCAHAU2tSARGhACATmkCptCmAhNroTinwwBY4JUqncrbApmg06hXK73KJab2ZTGMHj3WRW4zoLyER/DgdHEd4BWXxcOw4zOY9zLS+nGVpNoIJkbdLhWRsg+zNOm5dGi3EdFP/k+C5qj7Q0Pte97gG/Vb/AsdTxB7FF4aNXva3LMaTNynO2EeiMNPbLvgsjEjmrOErF5hoJ7gVebQYNp8gPII7Z0FhybYKl6j2RetH7sj7uNdeW/iom6KGKQYqZWSkaYUxj0ADU+VHyJZFWW4AZE2VWMibKgMFctTFqsFqiWoDBXyp0XKkgWDiIUgE4CkArSIwCI0JgEQBAx2hEaEzQiBACARWtUWhHaEiQmtRWtSa1Ga1IBMasz2uc0YV4JguNMNH3iHhxA8Gk+C2WMXG+3+M/mUqbT8MudGxdAAPWJ/yQuwfCOUwLZee5y9I9hw3/jQD2hUqFw3GYy2e9sFedcMHaPcV2/sDiBnqNJEvDXDaSy0DnY+ichROwDVMMRQxTDFUSBBikGIoYpZUDBZEsiNlT5UAALE2RWMqiWoArFqiWqwWqJCAK+VMj5E6AOCDVINUgE4CuKsDAKTUoUgEASCmENTagYZgRmKo6qGiSYAvdc5xP2ncSW0bDTOdT+EbDqjAZOwq4mnTEvc1o/uIv3DdZ2I9qsMzTM/uED1+i4CriXOMkkk6kkknxQSSjaG47HE+3T/APx02jq8l35QuX4piXVKjnu+Jzs5Pfy9FVTOcSmlgWQuFqQdSO5bfCsUKdRj2kywh/a0JHMDULCoOAOgPfK0f+USIAa0f2iJ70mNM7rAe3jDapTjrTd8j9V0GC9osLU0flPKoMvrp6rx7LCNSxBCi4jye5sAIkXB0IuD3KWReRcL49Womaby3mNWnvabFd/7O+1dPEEU6kMqmw+5UPJs6HoVHBJM38qWVFyJZVEYHKmLUYtTFqAK5aoOarBCg5qAAZUlMhOgDhAxOGIwYpBiuKwGRP7tWAxTFNAyr7tMWwrgpJqtCxRkMHG+0+MMBg+1JPcNvP8AJc9C2/aWgRUH4beBM/mFiqRAaEyRKiSmAiUySUJATYFbohVWBXKJSY0FyKDmIzUiEhgAjU6pCYtQ4SA9k9iuMHFYYF5mpTJpPP3oALXeII8QVvwuH/hTScKdYnQupEeTv35LulWyaIEKJCIolIYIhDcEYobkACypJynQBxbWoganY1Fa1TIEWsRAxTa1GYxAYBtpogpIrWIrWIHg57jvARWYYsdQeRXnXEsDUouy1Gwdjs7qCva2sQMbwqjWblqMDgeYTUhNHhxUV6JxT+HMycPUjXsVZI8HC49VzGP9kcdSmaLnAb0oeD4C/op5RHDMJSAUqlJzDDgWnk4EHyKZpCYgjArDEFrhzRmPbz9CokgzSpNKAKjTYEk7RF1q8O9n8bV/p4epH3qgyN75fAKQyoArXCuGVMRUFOk3M46/daPvOOw6rruE/wAOXuIOKqgD/wBdC58XkQPAHvXd8M4bRw7MlFgY3eLlx5ucbuPUqLkNIHwLhbcLRbTaZOrnaZ3HUxsLADoFeSlRJUCQ5KiSmJUHFACcUNzki5Cc5ADlySESkgDmWI7Aq7CjsKmRDsCK0ILSjNKB4DNCK0ITCitQARoRWhDaURqWRhGogQwVMFADuotd8QDh/cAfzVKp7P4J13YagTz91TnzhXwVIFLIjK//ACvD/wD5qP8AiiU/ZnADTDUPGmw/mFpynBTyBDD4SlT/AKbGM/A1rfyCMoynlIY8psyYlRJSAkXKJKYlDc5AEyUNzkxchucgByUFxTOehPegBy9JAL0kAYbFYYkkpiQViO1JJAwzUZqSSQBEUJJIAmFMJJKIEgpBJJAEk6SSAHKcJJIAQUCUySAGchlOkgCDkJySSAAPQnJkkADKZJJA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487" name="Picture 7" descr="C:\Documents and Settings\Administrator\Desktop\İçerik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3857628"/>
            <a:ext cx="1857375" cy="2466975"/>
          </a:xfrm>
          <a:prstGeom prst="rect">
            <a:avLst/>
          </a:prstGeom>
          <a:noFill/>
        </p:spPr>
      </p:pic>
      <p:pic>
        <p:nvPicPr>
          <p:cNvPr id="20489" name="Picture 9" descr="https://encrypted-tbn0.gstatic.com/images?q=tbn:ANd9GcTHDrhdMtTFAcOHPNs8K5aM3U8MlX1E5yj-Kz0XNKCXxzY37zPG2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4071942"/>
            <a:ext cx="2133600" cy="2143125"/>
          </a:xfrm>
          <a:prstGeom prst="rect">
            <a:avLst/>
          </a:prstGeom>
          <a:noFill/>
        </p:spPr>
      </p:pic>
      <p:pic>
        <p:nvPicPr>
          <p:cNvPr id="20490" name="Picture 10" descr="C:\Documents and Settings\Administrator\Desktop\FBFTB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86190"/>
            <a:ext cx="2762246" cy="276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mg.eba.gov.tr/541/989/c61/3df/bf2/df4/866/822/2f1/77f/09e/cf4/db5/59a/001/541989c613dfbf2df48668222f177f09ecf4db559a001.png?name=K%C4%B1z%20%C3%87ocu%C4%9F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8660" y="1571612"/>
            <a:ext cx="4638675" cy="3714751"/>
          </a:xfrm>
          <a:prstGeom prst="rect">
            <a:avLst/>
          </a:prstGeom>
          <a:noFill/>
        </p:spPr>
      </p:pic>
      <p:sp>
        <p:nvSpPr>
          <p:cNvPr id="5" name="4 Yuvarlatılmış Dikdörtgen"/>
          <p:cNvSpPr/>
          <p:nvPr/>
        </p:nvSpPr>
        <p:spPr>
          <a:xfrm>
            <a:off x="4000496" y="1071546"/>
            <a:ext cx="4857784" cy="41434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Koni,silindir ve kürenin ayrıt ve köşeleri yoktur.Sadece eğri yüzleri vardır.</a:t>
            </a:r>
            <a:endParaRPr lang="tr-TR" sz="4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158</Words>
  <Application>Microsoft Office PowerPoint</Application>
  <PresentationFormat>Ekran Gösterisi (4:3)</PresentationFormat>
  <Paragraphs>28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GEOMETRİK CİSİMLER VE ÖZELLİKLERİ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Company>Sirket Adi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PERFECT</dc:creator>
  <cp:lastModifiedBy>PERFECT</cp:lastModifiedBy>
  <cp:revision>28</cp:revision>
  <dcterms:created xsi:type="dcterms:W3CDTF">2014-03-15T20:24:13Z</dcterms:created>
  <dcterms:modified xsi:type="dcterms:W3CDTF">2014-03-16T14:51:47Z</dcterms:modified>
</cp:coreProperties>
</file>