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79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 autoAdjust="0"/>
    <p:restoredTop sz="94660"/>
  </p:normalViewPr>
  <p:slideViewPr>
    <p:cSldViewPr>
      <p:cViewPr varScale="1">
        <p:scale>
          <a:sx n="65" d="100"/>
          <a:sy n="65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06.10.2015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file:///D:\Belgeler\3D\Dok&#252;man\T&#252;rk&#231;e%20Etk\1-2\Dayan&#305;&#351;man&#305;nB&#246;ylesi\karinca-ile-guvercin.mp4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Belgeler\3D\Dok&#252;man\T&#252;rk&#231;e%20Etk\1-2\Dayan&#305;&#351;man&#305;nB&#246;ylesi\2.mp4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SINIFLAR%20KLAS&#214;R&#220;\3.SINIF%20KLAS&#214;R&#220;\2015-2016%203-C\HAFTA%20HAFTA%20UYGULAMALAR%203-C\2.HAFTA\Dayan&#305;&#351;man&#305;nB&#246;ylesi\iyilik%20yap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8572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DAYANIŞMANIN BÖYLESİ</a:t>
            </a:r>
          </a:p>
        </p:txBody>
      </p:sp>
      <p:sp>
        <p:nvSpPr>
          <p:cNvPr id="8" name="7 Dikdörtgen"/>
          <p:cNvSpPr/>
          <p:nvPr/>
        </p:nvSpPr>
        <p:spPr>
          <a:xfrm>
            <a:off x="0" y="2214554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divo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Bir mum, diğer mumu tutuşturmakla ışığından bir şey kaybetmez.</a:t>
            </a:r>
          </a:p>
          <a:p>
            <a:pPr algn="ctr"/>
            <a:r>
              <a:rPr lang="tr-TR" sz="3200" b="1" dirty="0" smtClean="0">
                <a:ln w="11430"/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Mevlana</a:t>
            </a:r>
            <a:endParaRPr lang="tr-TR" sz="3200" b="1" cap="none" spc="0" dirty="0">
              <a:ln w="11430"/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8 Resim" descr="mevlana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3500430" y="3929066"/>
            <a:ext cx="2165840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Dinleme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8487255" cy="5286412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3. Etkinlikte sıra…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2338" y="928670"/>
            <a:ext cx="8562156" cy="535785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l="20514" r="15383"/>
          <a:stretch>
            <a:fillRect/>
          </a:stretch>
        </p:blipFill>
        <p:spPr>
          <a:xfrm>
            <a:off x="6429388" y="4704355"/>
            <a:ext cx="1785950" cy="2153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10" name="9 Dikdörtgen"/>
          <p:cNvSpPr/>
          <p:nvPr/>
        </p:nvSpPr>
        <p:spPr>
          <a:xfrm>
            <a:off x="5271214" y="2256758"/>
            <a:ext cx="2286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yardım</a:t>
            </a:r>
            <a:endParaRPr lang="tr-TR" sz="2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286248" y="3143248"/>
            <a:ext cx="2286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topluluk</a:t>
            </a:r>
            <a:endParaRPr lang="tr-TR" sz="2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814318" y="4100460"/>
            <a:ext cx="40005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kendi çıkarlarını</a:t>
            </a:r>
            <a:endParaRPr lang="tr-TR" sz="2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33248" y="0"/>
            <a:ext cx="171075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Okuma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000372"/>
            <a:ext cx="8001056" cy="320042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Okuma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428868"/>
            <a:ext cx="8611235" cy="35719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3248" y="0"/>
            <a:ext cx="171075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Okuma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9" y="1534812"/>
            <a:ext cx="7858180" cy="489458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3248" y="0"/>
            <a:ext cx="171075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857224" y="26235"/>
            <a:ext cx="8286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Koyu yazılmış sözcük ne anlama geliyor sizce?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rcRect l="25455" b="87572"/>
          <a:stretch>
            <a:fillRect/>
          </a:stretch>
        </p:blipFill>
        <p:spPr>
          <a:xfrm>
            <a:off x="571472" y="3286124"/>
            <a:ext cx="7921742" cy="82261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Captine-Gutt-icon.png"/>
          <p:cNvPicPr>
            <a:picLocks noChangeAspect="1"/>
          </p:cNvPicPr>
          <p:nvPr/>
        </p:nvPicPr>
        <p:blipFill>
          <a:blip r:embed="rId3" cstate="print"/>
          <a:srcRect l="17578" t="8993" r="22323"/>
          <a:stretch>
            <a:fillRect/>
          </a:stretch>
        </p:blipFill>
        <p:spPr>
          <a:xfrm>
            <a:off x="-32" y="-24"/>
            <a:ext cx="2500330" cy="3786214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357158" y="4697094"/>
            <a:ext cx="8286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Paragrafı özetleyen bir ifadedir.</a:t>
            </a:r>
            <a:endParaRPr lang="tr-TR" sz="4400" b="1" cap="none" spc="0" dirty="0">
              <a:ln w="11430"/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757239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“Dayanışmanın Böylesi” metninin özetini defterimize yazalım.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Captine-Gutt-icon.png"/>
          <p:cNvPicPr>
            <a:picLocks noChangeAspect="1"/>
          </p:cNvPicPr>
          <p:nvPr/>
        </p:nvPicPr>
        <p:blipFill>
          <a:blip r:embed="rId2" cstate="print"/>
          <a:srcRect l="18000" r="22000"/>
          <a:stretch>
            <a:fillRect/>
          </a:stretch>
        </p:blipFill>
        <p:spPr>
          <a:xfrm>
            <a:off x="7000860" y="0"/>
            <a:ext cx="2143140" cy="3571900"/>
          </a:xfrm>
          <a:prstGeom prst="rect">
            <a:avLst/>
          </a:prstGeom>
        </p:spPr>
      </p:pic>
      <p:pic>
        <p:nvPicPr>
          <p:cNvPr id="9" name="8 Resim" descr="g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786058"/>
            <a:ext cx="3300807" cy="29078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9 Resim" descr="g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2214554"/>
            <a:ext cx="2822564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10 Resim" descr="g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4143380"/>
            <a:ext cx="3347986" cy="24339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Anlamı Bilinmeyen Kelimelerle çalışma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rcRect b="12531"/>
          <a:stretch>
            <a:fillRect/>
          </a:stretch>
        </p:blipFill>
        <p:spPr>
          <a:xfrm>
            <a:off x="6929454" y="3412208"/>
            <a:ext cx="1851842" cy="3231502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pic>
        <p:nvPicPr>
          <p:cNvPr id="5" name="4 Resim" descr="Captine-Gutt-icon.pn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3786206" y="3643314"/>
            <a:ext cx="3214686" cy="3214686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714348" y="2143116"/>
            <a:ext cx="464347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60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Bencil</a:t>
            </a:r>
          </a:p>
          <a:p>
            <a:pPr>
              <a:buFont typeface="Arial" pitchFamily="34" charset="0"/>
              <a:buChar char="•"/>
            </a:pPr>
            <a:r>
              <a:rPr lang="tr-TR" sz="6000" b="1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Muhtaç</a:t>
            </a:r>
          </a:p>
          <a:p>
            <a:pPr>
              <a:buFont typeface="Arial" pitchFamily="34" charset="0"/>
              <a:buChar char="•"/>
            </a:pPr>
            <a:r>
              <a:rPr lang="tr-TR" sz="60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Koloni </a:t>
            </a:r>
            <a:endParaRPr lang="tr-TR" sz="6000" b="1" cap="none" spc="0" dirty="0">
              <a:ln w="11430"/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214282" y="176735"/>
            <a:ext cx="89297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0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Bütün ihtiyaçlarımızı tek başımıza karşılayabilir miyiz? Niçin?</a:t>
            </a:r>
            <a:endParaRPr lang="tr-TR" sz="4000" b="1" cap="none" spc="0" dirty="0">
              <a:ln w="11430"/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Captine-Gutt-icon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3416729"/>
            <a:ext cx="2500298" cy="3441271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928662" y="2176999"/>
            <a:ext cx="82153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000" b="1" cap="none" spc="0" dirty="0" smtClean="0">
                <a:ln w="11430"/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Hangi durumlarda yardıma ihtiyaç duyarız?</a:t>
            </a:r>
            <a:endParaRPr lang="tr-TR" sz="4000" b="1" cap="none" spc="0" dirty="0">
              <a:ln w="11430"/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43042" y="4500570"/>
            <a:ext cx="7500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Konuşalım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4. Etkinliği yapalım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00108"/>
            <a:ext cx="7715304" cy="570159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l="19956" r="18957" b="12639"/>
          <a:stretch>
            <a:fillRect/>
          </a:stretch>
        </p:blipFill>
        <p:spPr>
          <a:xfrm>
            <a:off x="6596434" y="3214686"/>
            <a:ext cx="2547566" cy="3643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5" name="4 Dikdörtgen"/>
          <p:cNvSpPr/>
          <p:nvPr/>
        </p:nvSpPr>
        <p:spPr>
          <a:xfrm>
            <a:off x="1071538" y="2256758"/>
            <a:ext cx="700092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Kaya kırlangıçlarından bahsedilmektedir.</a:t>
            </a:r>
            <a:endParaRPr lang="tr-TR" sz="2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071538" y="3400864"/>
            <a:ext cx="70009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Yiyeceğin yerini çeşitli hareketlerle arkadaşlarına bildirirler.</a:t>
            </a:r>
            <a:endParaRPr lang="tr-TR" sz="2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071538" y="4643446"/>
            <a:ext cx="70009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Buldukları yiyeceklerin yerini arkadaşlarına göstermek için harcıyorlar.</a:t>
            </a:r>
            <a:endParaRPr lang="tr-TR" sz="2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071538" y="5715016"/>
            <a:ext cx="70009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Dayanışma içinde yaşayan yardımlaşmanın en güzel örneklerini sergileyen, zor durumda olanların yardımına koşan bir toplum olmalıyız.</a:t>
            </a:r>
            <a:endParaRPr lang="tr-TR" sz="2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85728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Karınca ile Güvercin</a:t>
            </a:r>
          </a:p>
        </p:txBody>
      </p:sp>
      <p:sp>
        <p:nvSpPr>
          <p:cNvPr id="6" name="5 Komut Düğmesi: İleri veya Sonraki">
            <a:hlinkClick r:id="rId2" action="ppaction://program" highlightClick="1"/>
          </p:cNvPr>
          <p:cNvSpPr/>
          <p:nvPr/>
        </p:nvSpPr>
        <p:spPr>
          <a:xfrm>
            <a:off x="5143504" y="1357298"/>
            <a:ext cx="1785950" cy="1143008"/>
          </a:xfrm>
          <a:prstGeom prst="actionButtonForwardNex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l="1333" t="4741" r="2666" b="7555"/>
          <a:stretch>
            <a:fillRect/>
          </a:stretch>
        </p:blipFill>
        <p:spPr>
          <a:xfrm>
            <a:off x="642910" y="2640205"/>
            <a:ext cx="7929618" cy="40749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1785918" y="1505538"/>
            <a:ext cx="32147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İzle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169111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5. Etkinliği yapalım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1" y="1357298"/>
            <a:ext cx="8786875" cy="342902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47800" y="3762560"/>
            <a:ext cx="3095440" cy="3095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5" name="4 Dikdörtgen"/>
          <p:cNvSpPr/>
          <p:nvPr/>
        </p:nvSpPr>
        <p:spPr>
          <a:xfrm>
            <a:off x="4572000" y="2571744"/>
            <a:ext cx="10001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avcı</a:t>
            </a:r>
            <a:endParaRPr lang="tr-TR" sz="2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7686" y="3071810"/>
            <a:ext cx="14287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ustalık</a:t>
            </a:r>
            <a:endParaRPr lang="tr-TR" sz="2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86248" y="3671832"/>
            <a:ext cx="185738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yiyeceksiz</a:t>
            </a:r>
            <a:endParaRPr lang="tr-TR" sz="2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214678" y="5352178"/>
            <a:ext cx="585791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Kelimelerde anlam değişiklikleri oldu mu?</a:t>
            </a:r>
            <a:endParaRPr lang="tr-TR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214282" y="142852"/>
            <a:ext cx="892971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Ekmek, soframıza gelinceye kadar hangi aşamalardan geçer? </a:t>
            </a:r>
          </a:p>
          <a:p>
            <a:pPr>
              <a:buFont typeface="Arial" pitchFamily="34" charset="0"/>
              <a:buChar char="•"/>
            </a:pPr>
            <a:r>
              <a:rPr lang="tr-TR" sz="32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Ekmeğin yapılabilmesi için kimlere ihtiyaç vardır?</a:t>
            </a:r>
            <a:endParaRPr lang="tr-TR" sz="3200" b="1" cap="none" spc="0" dirty="0">
              <a:ln w="11430"/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Captine-Gutt-icon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27272"/>
          <a:stretch>
            <a:fillRect/>
          </a:stretch>
        </p:blipFill>
        <p:spPr>
          <a:xfrm>
            <a:off x="0" y="4428271"/>
            <a:ext cx="2286016" cy="2429729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928662" y="2176999"/>
            <a:ext cx="821533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cap="none" spc="0" dirty="0" smtClean="0">
                <a:ln w="11430"/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Yiyeceklerin vücudumuza yararlı hale gelebilmesi için hangi organlarımızın dayanışma içinde çalışması gerekir?</a:t>
            </a:r>
            <a:endParaRPr lang="tr-TR" sz="3200" b="1" cap="none" spc="0" dirty="0">
              <a:ln w="11430"/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71604" y="4286256"/>
            <a:ext cx="757239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Futbol ya da yakan top oynarken işbirliği yapmaya ihtiyaç duyuyor musunuz? Bu oyunları tek başına oynamamız mümkün mü?</a:t>
            </a:r>
            <a:endParaRPr lang="tr-TR" sz="3200" b="1" cap="none" spc="0" dirty="0">
              <a:ln w="11430"/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214282" y="142852"/>
            <a:ext cx="89297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6000" b="1" cap="none" spc="0" dirty="0" smtClean="0">
                <a:ln w="11430"/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İnsanlar toplumdan nasıl etkilenir?</a:t>
            </a:r>
            <a:endParaRPr lang="tr-TR" sz="6000" b="1" cap="none" spc="0" dirty="0">
              <a:ln w="11430"/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Captine-Gutt-icon.png"/>
          <p:cNvPicPr>
            <a:picLocks noChangeAspect="1"/>
          </p:cNvPicPr>
          <p:nvPr/>
        </p:nvPicPr>
        <p:blipFill>
          <a:blip r:embed="rId2" cstate="print"/>
          <a:srcRect b="15624"/>
          <a:stretch>
            <a:fillRect/>
          </a:stretch>
        </p:blipFill>
        <p:spPr>
          <a:xfrm flipH="1">
            <a:off x="4786314" y="3526376"/>
            <a:ext cx="4071934" cy="3331624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500034" y="2359406"/>
            <a:ext cx="86439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800" b="1" dirty="0" smtClean="0">
                <a:ln w="11430"/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İnsanlar yaşadıkları çevreyi nasıl etkilerler?</a:t>
            </a:r>
            <a:endParaRPr lang="tr-TR" sz="4800" b="1" cap="none" spc="0" dirty="0">
              <a:ln w="11430"/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5 Komut Düğmesi: İleri veya Sonraki">
            <a:hlinkClick r:id="rId3" action="ppaction://program" highlightClick="1"/>
          </p:cNvPr>
          <p:cNvSpPr/>
          <p:nvPr/>
        </p:nvSpPr>
        <p:spPr>
          <a:xfrm>
            <a:off x="2571736" y="4572008"/>
            <a:ext cx="1785950" cy="1143008"/>
          </a:xfrm>
          <a:prstGeom prst="actionButtonForwardNex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0" y="4714884"/>
            <a:ext cx="25002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İzle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152" y="1142984"/>
            <a:ext cx="8687654" cy="4333207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6. Etkinliği Yapalım</a:t>
            </a:r>
            <a:endParaRPr lang="tr-TR" sz="4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crash-and-eddie-icon (1).pn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2571736" y="2709842"/>
            <a:ext cx="4148158" cy="4148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boy-pointing-to-chalk-boar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357430"/>
            <a:ext cx="5725217" cy="4500570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285720" y="71414"/>
            <a:ext cx="885828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600" b="1" cap="none" spc="0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Ali 24 kalemini, kalemi olmayan    6 arkadaşına eşit olarak paylaştırırsa, her bir arkadaşına kaç kalem vermesi gerekir?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286116" y="2672416"/>
            <a:ext cx="29289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24    6 = 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143636" y="2669441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11 Bölme"/>
          <p:cNvSpPr/>
          <p:nvPr/>
        </p:nvSpPr>
        <p:spPr>
          <a:xfrm>
            <a:off x="4286248" y="2786058"/>
            <a:ext cx="571504" cy="571504"/>
          </a:xfrm>
          <a:prstGeom prst="mathDivid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2486" y="1500174"/>
            <a:ext cx="7125700" cy="378621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-1" y="1571612"/>
            <a:ext cx="2533895" cy="3934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7. Etkinliği Yapalım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19" y="2857496"/>
            <a:ext cx="8564833" cy="382639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928670"/>
            <a:ext cx="2533895" cy="2533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8. Etkinliği Yapalım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19" y="2975010"/>
            <a:ext cx="8564833" cy="359136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928670"/>
            <a:ext cx="2857520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9. Etkinliği Yapalım</a:t>
            </a:r>
            <a:endParaRPr lang="tr-TR" sz="4800" b="1" cap="none" spc="0" dirty="0">
              <a:ln w="11430"/>
              <a:solidFill>
                <a:schemeClr val="tx2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9770" y="1428736"/>
            <a:ext cx="8377072" cy="435771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1435" y="4469400"/>
            <a:ext cx="5062565" cy="2388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10. Etkinliği Yapalım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DEĞERLENDİRME</a:t>
            </a:r>
            <a:endParaRPr lang="tr-TR" sz="4800" b="1" cap="none" spc="0" dirty="0">
              <a:ln w="11430"/>
              <a:solidFill>
                <a:srgbClr val="C00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357187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Kaya kırlangıçları yiyecek bulamadıklarında neler yaparlar?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8 Resim" descr="p_bir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36696">
            <a:off x="2071670" y="1000108"/>
            <a:ext cx="2429709" cy="2214578"/>
          </a:xfrm>
          <a:prstGeom prst="rect">
            <a:avLst/>
          </a:prstGeom>
        </p:spPr>
      </p:pic>
      <p:pic>
        <p:nvPicPr>
          <p:cNvPr id="10" name="9 Resim" descr="p_bir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01962">
            <a:off x="5072066" y="1785926"/>
            <a:ext cx="1645932" cy="1500198"/>
          </a:xfrm>
          <a:prstGeom prst="rect">
            <a:avLst/>
          </a:prstGeom>
        </p:spPr>
      </p:pic>
      <p:pic>
        <p:nvPicPr>
          <p:cNvPr id="11" name="10 Resim" descr="p_bir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1142984"/>
            <a:ext cx="1018910" cy="928694"/>
          </a:xfrm>
          <a:prstGeom prst="rect">
            <a:avLst/>
          </a:prstGeom>
        </p:spPr>
      </p:pic>
      <p:pic>
        <p:nvPicPr>
          <p:cNvPr id="12" name="11 Resim" descr="p_bir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600594">
            <a:off x="7839722" y="2654707"/>
            <a:ext cx="705399" cy="642942"/>
          </a:xfrm>
          <a:prstGeom prst="rect">
            <a:avLst/>
          </a:prstGeom>
        </p:spPr>
      </p:pic>
      <p:pic>
        <p:nvPicPr>
          <p:cNvPr id="13" name="12 Resim" descr="p_bir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154716" flipH="1">
            <a:off x="583899" y="1262911"/>
            <a:ext cx="785818" cy="928694"/>
          </a:xfrm>
          <a:prstGeom prst="rect">
            <a:avLst/>
          </a:prstGeom>
        </p:spPr>
      </p:pic>
      <p:sp>
        <p:nvSpPr>
          <p:cNvPr id="14" name="13 Dikdörtgen"/>
          <p:cNvSpPr/>
          <p:nvPr/>
        </p:nvSpPr>
        <p:spPr>
          <a:xfrm>
            <a:off x="0" y="492919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Hangi oyunları oynarken arkadaşlarınızla işbirliği yapıyorsunuz?</a:t>
            </a:r>
            <a:endParaRPr lang="tr-TR" sz="3600" b="1" cap="none" spc="0" dirty="0">
              <a:ln w="11430"/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1333" t="4741" r="2666" b="7555"/>
          <a:stretch>
            <a:fillRect/>
          </a:stretch>
        </p:blipFill>
        <p:spPr>
          <a:xfrm>
            <a:off x="1785918" y="1959560"/>
            <a:ext cx="5500726" cy="2826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Masalda hangi olaylar dayanışmaya örnektedir?</a:t>
            </a:r>
            <a:endParaRPr lang="tr-TR" sz="4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4931174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Birlikte çalışmanın ne gibi yararları vardır?</a:t>
            </a:r>
            <a:endParaRPr lang="tr-TR" sz="4800" b="1" cap="none" spc="0" dirty="0">
              <a:ln w="11430"/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000240"/>
            <a:ext cx="4415531" cy="4357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Hazırlayan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Murat KURTULUŞ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daff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5272" y="857232"/>
            <a:ext cx="1096530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4071934" y="2000240"/>
            <a:ext cx="4608903" cy="4286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Şarkımızı dinleyelim mi?</a:t>
            </a:r>
            <a:endParaRPr lang="tr-TR" sz="4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iyilik ya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3108" y="3357562"/>
            <a:ext cx="1366846" cy="1366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3643314"/>
            <a:ext cx="3214686" cy="3214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Anahtar Kelimelerimizi Tahmin Edelim</a:t>
            </a:r>
          </a:p>
        </p:txBody>
      </p:sp>
      <p:sp>
        <p:nvSpPr>
          <p:cNvPr id="6" name="5 Dikdörtgen"/>
          <p:cNvSpPr/>
          <p:nvPr/>
        </p:nvSpPr>
        <p:spPr>
          <a:xfrm>
            <a:off x="0" y="200024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_ _ _ _ _ _ _ _ _</a:t>
            </a:r>
          </a:p>
        </p:txBody>
      </p:sp>
      <p:sp>
        <p:nvSpPr>
          <p:cNvPr id="9" name="8 Dikdörtgen"/>
          <p:cNvSpPr/>
          <p:nvPr/>
        </p:nvSpPr>
        <p:spPr>
          <a:xfrm>
            <a:off x="2714612" y="3606888"/>
            <a:ext cx="64293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_ _ _ _ _ _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714612" y="5214950"/>
            <a:ext cx="64293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C0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_ _ _ _ _ _ 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4214810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N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786050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Y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00892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00936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500430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428728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898858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I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586200" y="207167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Ş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500562" y="3714752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E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600400" y="3714752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İ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200874" y="3714752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N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286644" y="3714752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L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814318" y="3714752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87150" y="3714752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C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887150" y="528638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L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00594" y="528638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O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286644" y="528638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600400" y="528638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U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14318" y="528638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T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199776" y="5286388"/>
            <a:ext cx="714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P</a:t>
            </a:r>
            <a:endParaRPr lang="tr-TR" sz="4800" b="1" cap="none" spc="0" dirty="0" smtClean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5344" y="1702616"/>
            <a:ext cx="6772842" cy="4243326"/>
          </a:xfrm>
          <a:prstGeom prst="rect">
            <a:avLst/>
          </a:prstGeom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0" y="1571612"/>
            <a:ext cx="3036115" cy="4714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1. Etkinliği Yapalım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285720" y="214290"/>
            <a:ext cx="85725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Görseli Yorumlayalım</a:t>
            </a:r>
          </a:p>
          <a:p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2. Etkinlik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4 Resim" descr="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9400" y="1071546"/>
            <a:ext cx="4875973" cy="2857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1" y="2880276"/>
            <a:ext cx="2786050" cy="3977748"/>
          </a:xfrm>
          <a:prstGeom prst="roundRect">
            <a:avLst>
              <a:gd name="adj" fmla="val 201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pic>
        <p:nvPicPr>
          <p:cNvPr id="6" name="5 Resim" descr="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785926"/>
            <a:ext cx="5618501" cy="4949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4071918"/>
            <a:ext cx="278608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Dinleme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928670"/>
            <a:ext cx="8001056" cy="320042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Dikdörtgen"/>
          <p:cNvSpPr/>
          <p:nvPr/>
        </p:nvSpPr>
        <p:spPr>
          <a:xfrm>
            <a:off x="2428860" y="4429132"/>
            <a:ext cx="671514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“Dayanışma” kelimesini her duyduğunuzda sıra arkadaşınla el ele tutuşup ellerinizi havaya kaldırın.</a:t>
            </a:r>
            <a:endParaRPr lang="tr-TR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2623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Dinleme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5 Resim" descr="m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285992"/>
            <a:ext cx="8611235" cy="35719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348</Words>
  <Application>Microsoft Office PowerPoint</Application>
  <PresentationFormat>Ekran Gösterisi (4:3)</PresentationFormat>
  <Paragraphs>87</Paragraphs>
  <Slides>30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Murat</dc:creator>
  <cp:lastModifiedBy>PC</cp:lastModifiedBy>
  <cp:revision>37</cp:revision>
  <dcterms:created xsi:type="dcterms:W3CDTF">2015-09-30T13:04:37Z</dcterms:created>
  <dcterms:modified xsi:type="dcterms:W3CDTF">2015-10-06T16:45:27Z</dcterms:modified>
</cp:coreProperties>
</file>