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8" r:id="rId3"/>
    <p:sldId id="289" r:id="rId4"/>
    <p:sldId id="290" r:id="rId5"/>
    <p:sldId id="291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99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1F73D64-CE27-4502-AAE6-AEF1D3A7FDD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80B3E-E07D-46FF-8BF0-5503AACD34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B6EFED-5FE5-4DA0-B244-C5A78DBEE62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54A25-223B-430F-B1D8-2BFD66B055A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71C13-0172-480D-985B-3124A39604B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8F6F0-01FD-4131-A016-80367884AC2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4A257-DA94-493C-9FA8-72BBA6F0CC0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B2395-BC7B-4E54-ACE0-33A8CD649E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6848B-EC6A-4D1C-AD70-9E61BDD79E0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02FDC-0716-4A9B-9D4E-F5F58351C0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1047C-0685-453D-9207-EFEE78EA9AF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başlık stilini düzenlemek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Ana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0829034-AACE-4A38-9B54-40C209E486E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2708920"/>
            <a:ext cx="7772400" cy="1470025"/>
          </a:xfrm>
        </p:spPr>
        <p:txBody>
          <a:bodyPr/>
          <a:lstStyle/>
          <a:p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DARRYL</a:t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ile </a:t>
            </a:r>
            <a:b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FREDDY</a:t>
            </a:r>
            <a:endParaRPr lang="tr-TR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5 – Geyik </a:t>
            </a:r>
            <a:r>
              <a:rPr lang="tr-TR" dirty="0" err="1" smtClean="0"/>
              <a:t>Darryl</a:t>
            </a:r>
            <a:r>
              <a:rPr lang="tr-TR" dirty="0" smtClean="0"/>
              <a:t>, niçin yolculuğa çıkıyor?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		</a:t>
            </a:r>
            <a:r>
              <a:rPr lang="tr-TR" dirty="0" err="1" smtClean="0"/>
              <a:t>Darryl’in</a:t>
            </a:r>
            <a:r>
              <a:rPr lang="tr-TR" dirty="0" smtClean="0"/>
              <a:t> annesi hastadır. Ormanda şifalı bitki için gidiyor.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– 6 </a:t>
            </a:r>
            <a:r>
              <a:rPr lang="tr-TR" dirty="0" err="1" smtClean="0"/>
              <a:t>Freddy</a:t>
            </a:r>
            <a:r>
              <a:rPr lang="tr-TR" dirty="0" smtClean="0"/>
              <a:t>, niçin ormana gidiyor?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		Ormanın nasıl bir yer olduğunu merak ediyor.Ne kadar cesur ve maharetli olduğunu göstermek için bu zor yolculuğa çıkıyor.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smtClean="0"/>
              <a:t>SORU 7 – Kral Andrew, </a:t>
            </a:r>
            <a:r>
              <a:rPr lang="tr-TR" sz="3600" dirty="0" err="1" smtClean="0"/>
              <a:t>Darryl</a:t>
            </a:r>
            <a:r>
              <a:rPr lang="tr-TR" sz="3600" dirty="0" smtClean="0"/>
              <a:t> ve </a:t>
            </a:r>
            <a:r>
              <a:rPr lang="tr-TR" sz="3600" dirty="0" err="1" smtClean="0"/>
              <a:t>Freddy</a:t>
            </a:r>
            <a:r>
              <a:rPr lang="tr-TR" sz="3600" dirty="0" smtClean="0"/>
              <a:t> ‘e ne tavsiyelerde bulunuyor?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Yolculuğun zor olacağını söylüyor.</a:t>
            </a:r>
          </a:p>
          <a:p>
            <a:pPr>
              <a:buNone/>
            </a:pPr>
            <a:r>
              <a:rPr lang="tr-TR" dirty="0" smtClean="0"/>
              <a:t>Karşılaştığınız hayvanlara sizi benim gönderdiğimi söyleyin diyor.Zararlardan böylece korunabilirsiniz.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8- Kral Andrew’e nasıl tepki gösteriyorlar?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err="1" smtClean="0"/>
              <a:t>Darryl</a:t>
            </a:r>
            <a:r>
              <a:rPr lang="tr-TR" dirty="0" smtClean="0"/>
              <a:t>, sevinmiş ve teşekkür etmiş.</a:t>
            </a:r>
          </a:p>
          <a:p>
            <a:pPr>
              <a:buNone/>
            </a:pPr>
            <a:r>
              <a:rPr lang="tr-TR" dirty="0" err="1" smtClean="0"/>
              <a:t>Freddy</a:t>
            </a:r>
            <a:r>
              <a:rPr lang="tr-TR" dirty="0" smtClean="0"/>
              <a:t>, kibirlenmiş ve kaba konuşmuş. Ben kendi başımın çaresine bakarım demiş.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SORU 9- İlk karşılaştıkları hayvan nedir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Çıngıraklı yılan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smtClean="0"/>
              <a:t>SORU 10- Çıngıraklı yılandan sonra hangi hayvanlarla karşılaşmışlardır 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Üç tane kurt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11- </a:t>
            </a:r>
            <a:r>
              <a:rPr lang="tr-TR" dirty="0" err="1" smtClean="0"/>
              <a:t>Freddy</a:t>
            </a:r>
            <a:r>
              <a:rPr lang="tr-TR" dirty="0" smtClean="0"/>
              <a:t> kurtlardan nasıl kurtulmuştur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Kurtların giremeyeceği bir deliğe saklanmıştır.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12-</a:t>
            </a:r>
            <a:r>
              <a:rPr lang="tr-TR" dirty="0"/>
              <a:t> </a:t>
            </a:r>
            <a:r>
              <a:rPr lang="tr-TR" dirty="0" err="1" smtClean="0"/>
              <a:t>Darryl</a:t>
            </a:r>
            <a:r>
              <a:rPr lang="tr-TR" dirty="0" smtClean="0"/>
              <a:t> karşısına çıkan duvarı nasıl geçmiştir 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Yarasanın yaşadığı mağaradaki geçitten geçerek duvarı aşmıştır.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13- </a:t>
            </a:r>
            <a:r>
              <a:rPr lang="tr-TR" dirty="0" err="1" smtClean="0"/>
              <a:t>Darryl</a:t>
            </a:r>
            <a:r>
              <a:rPr lang="tr-TR" dirty="0" smtClean="0"/>
              <a:t>‘e şifalı bitkiyi hangi hayvan göstermiştir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Tavşan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smtClean="0"/>
              <a:t>SORU 14- </a:t>
            </a:r>
            <a:r>
              <a:rPr lang="tr-TR" sz="3600" dirty="0" err="1" smtClean="0"/>
              <a:t>Freddy</a:t>
            </a:r>
            <a:r>
              <a:rPr lang="tr-TR" sz="3600" dirty="0" smtClean="0"/>
              <a:t> </a:t>
            </a:r>
            <a:r>
              <a:rPr lang="tr-TR" sz="3600" dirty="0" err="1" smtClean="0"/>
              <a:t>Darryl’den</a:t>
            </a:r>
            <a:r>
              <a:rPr lang="tr-TR" sz="3600" dirty="0" smtClean="0"/>
              <a:t> ne kadar zaman sonra ormana ulaşmıştır 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İki gün iki gece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Yeni Sözcükler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numCol="3">
            <a:normAutofit fontScale="85000" lnSpcReduction="20000"/>
          </a:bodyPr>
          <a:lstStyle/>
          <a:p>
            <a:r>
              <a:rPr lang="tr-TR" dirty="0" smtClean="0"/>
              <a:t>Heybetli</a:t>
            </a:r>
          </a:p>
          <a:p>
            <a:r>
              <a:rPr lang="tr-TR" dirty="0" smtClean="0"/>
              <a:t>Şifalı</a:t>
            </a:r>
          </a:p>
          <a:p>
            <a:r>
              <a:rPr lang="tr-TR" dirty="0" smtClean="0"/>
              <a:t>Tez</a:t>
            </a:r>
          </a:p>
          <a:p>
            <a:r>
              <a:rPr lang="tr-TR" dirty="0" smtClean="0"/>
              <a:t>Maharetli</a:t>
            </a:r>
          </a:p>
          <a:p>
            <a:r>
              <a:rPr lang="tr-TR" dirty="0" smtClean="0"/>
              <a:t>Cesur</a:t>
            </a:r>
          </a:p>
          <a:p>
            <a:r>
              <a:rPr lang="tr-TR" dirty="0" smtClean="0"/>
              <a:t>Kibar</a:t>
            </a:r>
          </a:p>
          <a:p>
            <a:r>
              <a:rPr lang="tr-TR" dirty="0" smtClean="0"/>
              <a:t>Meşakkat</a:t>
            </a:r>
          </a:p>
          <a:p>
            <a:r>
              <a:rPr lang="tr-TR" dirty="0" smtClean="0"/>
              <a:t>Teklif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Kibir</a:t>
            </a:r>
          </a:p>
          <a:p>
            <a:r>
              <a:rPr lang="tr-TR" dirty="0" smtClean="0"/>
              <a:t>Sis</a:t>
            </a:r>
          </a:p>
          <a:p>
            <a:r>
              <a:rPr lang="tr-TR" dirty="0" smtClean="0"/>
              <a:t>Tembih</a:t>
            </a:r>
          </a:p>
          <a:p>
            <a:r>
              <a:rPr lang="tr-TR" dirty="0" smtClean="0"/>
              <a:t>Temenni</a:t>
            </a:r>
          </a:p>
          <a:p>
            <a:r>
              <a:rPr lang="tr-TR" dirty="0" smtClean="0"/>
              <a:t>Ahali</a:t>
            </a:r>
          </a:p>
          <a:p>
            <a:r>
              <a:rPr lang="tr-TR" dirty="0" smtClean="0"/>
              <a:t>Yabani</a:t>
            </a:r>
          </a:p>
          <a:p>
            <a:r>
              <a:rPr lang="tr-TR" dirty="0" smtClean="0"/>
              <a:t>Kabus</a:t>
            </a:r>
          </a:p>
          <a:p>
            <a:r>
              <a:rPr lang="tr-TR" dirty="0" smtClean="0"/>
              <a:t>Hürmet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Hamle</a:t>
            </a:r>
          </a:p>
          <a:p>
            <a:r>
              <a:rPr lang="tr-TR" dirty="0" smtClean="0"/>
              <a:t>Tereddüt</a:t>
            </a:r>
          </a:p>
          <a:p>
            <a:r>
              <a:rPr lang="tr-TR" dirty="0" smtClean="0"/>
              <a:t>Enfes</a:t>
            </a:r>
          </a:p>
          <a:p>
            <a:r>
              <a:rPr lang="tr-TR" dirty="0" smtClean="0"/>
              <a:t>Mağara</a:t>
            </a:r>
          </a:p>
          <a:p>
            <a:r>
              <a:rPr lang="tr-TR" dirty="0" smtClean="0"/>
              <a:t>Sır</a:t>
            </a:r>
          </a:p>
          <a:p>
            <a:r>
              <a:rPr lang="tr-TR" dirty="0" smtClean="0"/>
              <a:t>Ahbap</a:t>
            </a:r>
          </a:p>
          <a:p>
            <a:r>
              <a:rPr lang="tr-TR" dirty="0" smtClean="0"/>
              <a:t>Alçakgönüllü</a:t>
            </a:r>
          </a:p>
          <a:p>
            <a:r>
              <a:rPr lang="tr-TR" dirty="0" smtClean="0"/>
              <a:t>Devasa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sz="2400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15- Tilki tavşana en son ne dedi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“ Yara bandın var mı ? “, dedi.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16- Dağ yolculuğunda </a:t>
            </a:r>
            <a:r>
              <a:rPr lang="tr-TR" dirty="0" err="1" smtClean="0"/>
              <a:t>Freddy’nin</a:t>
            </a:r>
            <a:r>
              <a:rPr lang="tr-TR" dirty="0" smtClean="0"/>
              <a:t> hatası neydi 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144016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SORU 17- Sizce </a:t>
            </a:r>
            <a:r>
              <a:rPr lang="tr-TR" sz="3600" dirty="0" err="1" smtClean="0"/>
              <a:t>Freddy</a:t>
            </a:r>
            <a:r>
              <a:rPr lang="tr-TR" sz="3600" dirty="0" smtClean="0"/>
              <a:t> ve </a:t>
            </a:r>
            <a:r>
              <a:rPr lang="tr-TR" sz="3600" dirty="0" err="1" smtClean="0"/>
              <a:t>Daryl’den</a:t>
            </a:r>
            <a:r>
              <a:rPr lang="tr-TR" sz="3600" dirty="0" smtClean="0"/>
              <a:t> hangisinin dağa seyahat için daha önemli bir sebebi vardı 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dirty="0" smtClean="0"/>
              <a:t>SORU 18- </a:t>
            </a:r>
            <a:r>
              <a:rPr lang="tr-TR" sz="3600" dirty="0" err="1" smtClean="0"/>
              <a:t>Darryl’in</a:t>
            </a:r>
            <a:r>
              <a:rPr lang="tr-TR" sz="3600" dirty="0" smtClean="0"/>
              <a:t> yolculuğu </a:t>
            </a:r>
            <a:r>
              <a:rPr lang="tr-TR" sz="3600" dirty="0" err="1" smtClean="0"/>
              <a:t>Freddy’e</a:t>
            </a:r>
            <a:r>
              <a:rPr lang="tr-TR" sz="3600" dirty="0" smtClean="0"/>
              <a:t> göre neden daha kolay geçti 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533400"/>
            <a:ext cx="8219256" cy="145544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SORU 19- Zor bir görev alan birinin yardım alıp almaması konusunda ne düşünüyorsunuz ?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18- Kibir nedir?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19- Mağara duvarın neresindedir?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20- </a:t>
            </a:r>
            <a:r>
              <a:rPr lang="tr-TR" smtClean="0"/>
              <a:t>Darryl </a:t>
            </a:r>
            <a:r>
              <a:rPr lang="tr-TR" dirty="0" smtClean="0"/>
              <a:t>mi yoksa </a:t>
            </a:r>
            <a:r>
              <a:rPr lang="tr-TR" dirty="0" err="1" smtClean="0"/>
              <a:t>Freddy</a:t>
            </a:r>
            <a:r>
              <a:rPr lang="tr-TR" dirty="0" smtClean="0"/>
              <a:t> mi doğru yapmıştır?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21 – Hata yaptığımızda nasıl davranmalıyız?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Deyimler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dirty="0" smtClean="0"/>
              <a:t>Kibarlık takınmak </a:t>
            </a:r>
          </a:p>
          <a:p>
            <a:r>
              <a:rPr lang="tr-TR" sz="3200" dirty="0" smtClean="0"/>
              <a:t>Havası bıçak gibi keskin</a:t>
            </a:r>
          </a:p>
          <a:p>
            <a:r>
              <a:rPr lang="tr-TR" sz="3200" dirty="0" smtClean="0"/>
              <a:t>Gözlerinin içi gülmek </a:t>
            </a:r>
          </a:p>
          <a:p>
            <a:r>
              <a:rPr lang="tr-TR" sz="3200" dirty="0" smtClean="0"/>
              <a:t>Başının çaresine bakmak</a:t>
            </a:r>
          </a:p>
          <a:p>
            <a:r>
              <a:rPr lang="tr-TR" sz="3200" dirty="0" smtClean="0"/>
              <a:t>Küçük dilini yutmak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Derin bir nefes almak </a:t>
            </a:r>
          </a:p>
          <a:p>
            <a:r>
              <a:rPr lang="tr-TR" dirty="0" smtClean="0"/>
              <a:t>Gözlerine fer gelmek </a:t>
            </a:r>
          </a:p>
          <a:p>
            <a:r>
              <a:rPr lang="tr-TR" dirty="0" smtClean="0"/>
              <a:t>Dizlerine derman gelmek</a:t>
            </a:r>
          </a:p>
          <a:p>
            <a:r>
              <a:rPr lang="tr-TR" dirty="0" smtClean="0"/>
              <a:t>Gözleri açılmak </a:t>
            </a:r>
          </a:p>
          <a:p>
            <a:r>
              <a:rPr lang="tr-TR" dirty="0" smtClean="0"/>
              <a:t>Cinleri tepesine çıkmak </a:t>
            </a:r>
          </a:p>
          <a:p>
            <a:r>
              <a:rPr lang="tr-TR" dirty="0" smtClean="0"/>
              <a:t>Postu deldirmek</a:t>
            </a:r>
          </a:p>
          <a:p>
            <a:r>
              <a:rPr lang="tr-TR" dirty="0" smtClean="0"/>
              <a:t>Akıl sır ermemek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Başına gelenler pişmiş tavuğun başına gelmemek</a:t>
            </a:r>
          </a:p>
          <a:p>
            <a:r>
              <a:rPr lang="tr-TR" dirty="0" smtClean="0"/>
              <a:t>Kendini dev aynasında görmek 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1- İnsanlar ülkeye ne ad vermişlerdir?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DÜNYA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 – Ormanın kralı kimdir?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KRAL ANDREW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3- İki hayvanın gideceği ormanın adı nedir?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PRETTY LEAVES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 4 – PRETTY LEAVES ormanına kimler gidiyor?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GEYİK DARRYL</a:t>
            </a:r>
          </a:p>
          <a:p>
            <a:pPr>
              <a:buNone/>
            </a:pPr>
            <a:r>
              <a:rPr lang="tr-TR" dirty="0" smtClean="0"/>
              <a:t>TİLKİ FREDDY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yun Bahçesi tasarım şablonu">
  <a:themeElements>
    <a:clrScheme name="Ofis Teması 4">
      <a:dk1>
        <a:srgbClr val="000000"/>
      </a:dk1>
      <a:lt1>
        <a:srgbClr val="FFFFFF"/>
      </a:lt1>
      <a:dk2>
        <a:srgbClr val="5A867B"/>
      </a:dk2>
      <a:lt2>
        <a:srgbClr val="B7D760"/>
      </a:lt2>
      <a:accent1>
        <a:srgbClr val="F1F3CF"/>
      </a:accent1>
      <a:accent2>
        <a:srgbClr val="E9CC7A"/>
      </a:accent2>
      <a:accent3>
        <a:srgbClr val="FFFFFF"/>
      </a:accent3>
      <a:accent4>
        <a:srgbClr val="000000"/>
      </a:accent4>
      <a:accent5>
        <a:srgbClr val="F7F8E4"/>
      </a:accent5>
      <a:accent6>
        <a:srgbClr val="D3B96E"/>
      </a:accent6>
      <a:hlink>
        <a:srgbClr val="D1B4C8"/>
      </a:hlink>
      <a:folHlink>
        <a:srgbClr val="96C8D1"/>
      </a:folHlink>
    </a:clrScheme>
    <a:fontScheme name="Ofis Teması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is Teması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Oyun Bahçesi tasarım şablonu</Template>
  <TotalTime>194</TotalTime>
  <Words>365</Words>
  <Application>Microsoft Office PowerPoint</Application>
  <PresentationFormat>Ekran Gösterisi (4:3)</PresentationFormat>
  <Paragraphs>89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Oyun Bahçesi tasarım şablonu</vt:lpstr>
      <vt:lpstr>DARRYL  ile  FREDDY</vt:lpstr>
      <vt:lpstr>Yeni Sözcükler</vt:lpstr>
      <vt:lpstr>Deyimler</vt:lpstr>
      <vt:lpstr>Slayt 4</vt:lpstr>
      <vt:lpstr>Slayt 5</vt:lpstr>
      <vt:lpstr>SORU 1- İnsanlar ülkeye ne ad vermişlerdir?</vt:lpstr>
      <vt:lpstr>SORU 2 – Ormanın kralı kimdir?</vt:lpstr>
      <vt:lpstr>SORU 3- İki hayvanın gideceği ormanın adı nedir?</vt:lpstr>
      <vt:lpstr>SORU 4 – PRETTY LEAVES ormanına kimler gidiyor?</vt:lpstr>
      <vt:lpstr>SORU 5 – Geyik Darryl, niçin yolculuğa çıkıyor?</vt:lpstr>
      <vt:lpstr>SORU – 6 Freddy, niçin ormana gidiyor?</vt:lpstr>
      <vt:lpstr>SORU 7 – Kral Andrew, Darryl ve Freddy ‘e ne tavsiyelerde bulunuyor?</vt:lpstr>
      <vt:lpstr>SORU 8- Kral Andrew’e nasıl tepki gösteriyorlar?</vt:lpstr>
      <vt:lpstr>SORU 9- İlk karşılaştıkları hayvan nedir ?</vt:lpstr>
      <vt:lpstr>SORU 10- Çıngıraklı yılandan sonra hangi hayvanlarla karşılaşmışlardır ?</vt:lpstr>
      <vt:lpstr>SORU 11- Freddy kurtlardan nasıl kurtulmuştur ?</vt:lpstr>
      <vt:lpstr>SORU 12- Darryl karşısına çıkan duvarı nasıl geçmiştir ? </vt:lpstr>
      <vt:lpstr>SORU 13- Darryl‘e şifalı bitkiyi hangi hayvan göstermiştir ?</vt:lpstr>
      <vt:lpstr>SORU 14- Freddy Darryl’den ne kadar zaman sonra ormana ulaşmıştır ?</vt:lpstr>
      <vt:lpstr>SORU 15- Tilki tavşana en son ne dedi ?</vt:lpstr>
      <vt:lpstr>SORU 16- Dağ yolculuğunda Freddy’nin hatası neydi ?</vt:lpstr>
      <vt:lpstr>SORU 17- Sizce Freddy ve Daryl’den hangisinin dağa seyahat için daha önemli bir sebebi vardı ?</vt:lpstr>
      <vt:lpstr>SORU 18- Darryl’in yolculuğu Freddy’e göre neden daha kolay geçti ?</vt:lpstr>
      <vt:lpstr>SORU 19- Zor bir görev alan birinin yardım alıp almaması konusunda ne düşünüyorsunuz ?</vt:lpstr>
      <vt:lpstr>SORU 18- Kibir nedir? </vt:lpstr>
      <vt:lpstr>SORU 19- Mağara duvarın neresindedir?</vt:lpstr>
      <vt:lpstr>SORU 20- Darryl mi yoksa Freddy mi doğru yapmıştır? </vt:lpstr>
      <vt:lpstr>SORU 21 – Hata yaptığımızda nasıl davranmalıyız?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DARRYL ile FREDDY</dc:title>
  <dc:creator>yaşar</dc:creator>
  <cp:lastModifiedBy>yaşar</cp:lastModifiedBy>
  <cp:revision>20</cp:revision>
  <dcterms:created xsi:type="dcterms:W3CDTF">2014-10-28T17:47:42Z</dcterms:created>
  <dcterms:modified xsi:type="dcterms:W3CDTF">2014-11-05T08:51:33Z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TC100690461055</vt:lpwstr>
  </property>
</Properties>
</file>