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2" r:id="rId2"/>
    <p:sldId id="270" r:id="rId3"/>
    <p:sldId id="271" r:id="rId4"/>
    <p:sldId id="273" r:id="rId5"/>
    <p:sldId id="274" r:id="rId6"/>
    <p:sldId id="275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176A4-C26C-4A63-A7C4-7D65BE4FA0A3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16FA43-7CE0-4122-9D0D-79A881ED2F7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8078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F0D61-843E-49A5-8992-A2F853B11EF4}" type="datetimeFigureOut">
              <a:rPr lang="tr-TR" smtClean="0"/>
              <a:t>01.01.2015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547B9-C7AC-43D1-87D5-830EDB8FFB81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-1"/>
            <a:ext cx="6658151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"/>
          <p:cNvGrpSpPr/>
          <p:nvPr/>
        </p:nvGrpSpPr>
        <p:grpSpPr>
          <a:xfrm>
            <a:off x="285720" y="54853"/>
            <a:ext cx="8715436" cy="6731733"/>
            <a:chOff x="285720" y="54853"/>
            <a:chExt cx="8715436" cy="6731733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5753" y="54853"/>
              <a:ext cx="8715403" cy="6731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2 Dikdörtgen"/>
            <p:cNvSpPr/>
            <p:nvPr/>
          </p:nvSpPr>
          <p:spPr>
            <a:xfrm>
              <a:off x="285720" y="6143644"/>
              <a:ext cx="3643338" cy="6429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3425" y="6324600"/>
            <a:ext cx="7905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3 Grup"/>
          <p:cNvGrpSpPr/>
          <p:nvPr/>
        </p:nvGrpSpPr>
        <p:grpSpPr>
          <a:xfrm>
            <a:off x="0" y="571480"/>
            <a:ext cx="9144000" cy="5169537"/>
            <a:chOff x="0" y="571480"/>
            <a:chExt cx="9144000" cy="5169537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661988"/>
              <a:ext cx="9144000" cy="50790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" name="2 Dikdörtgen"/>
            <p:cNvSpPr/>
            <p:nvPr/>
          </p:nvSpPr>
          <p:spPr>
            <a:xfrm>
              <a:off x="5072066" y="571480"/>
              <a:ext cx="3929090" cy="785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4516" y="71438"/>
            <a:ext cx="8876640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47725"/>
            <a:ext cx="9144000" cy="4783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Ekran Gösterisi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9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YeNiçeRi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USER</dc:creator>
  <cp:lastModifiedBy>yasar tasdogen</cp:lastModifiedBy>
  <cp:revision>9</cp:revision>
  <dcterms:created xsi:type="dcterms:W3CDTF">2014-01-05T14:51:08Z</dcterms:created>
  <dcterms:modified xsi:type="dcterms:W3CDTF">2015-01-01T12:08:52Z</dcterms:modified>
</cp:coreProperties>
</file>